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1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D9A7F49-651F-41E1-A774-3828B2D80B5A}"/>
              </a:ext>
            </a:extLst>
          </p:cNvPr>
          <p:cNvGrpSpPr/>
          <p:nvPr/>
        </p:nvGrpSpPr>
        <p:grpSpPr>
          <a:xfrm>
            <a:off x="3754376" y="981075"/>
            <a:ext cx="2371768" cy="2371766"/>
            <a:chOff x="182470" y="503675"/>
            <a:chExt cx="2817547" cy="281754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9ADD754-6CFD-41C0-9FA7-57611761E0B6}"/>
                </a:ext>
              </a:extLst>
            </p:cNvPr>
            <p:cNvGrpSpPr/>
            <p:nvPr/>
          </p:nvGrpSpPr>
          <p:grpSpPr>
            <a:xfrm>
              <a:off x="182470" y="503675"/>
              <a:ext cx="2817547" cy="2817544"/>
              <a:chOff x="7944476" y="4823836"/>
              <a:chExt cx="1629386" cy="1629384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8C160F65-5889-4F8F-95B5-334B06DBBBDD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721425F4-2E85-498D-A0A6-8F4E83F5119E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36" name="グループ化 35">
                    <a:extLst>
                      <a:ext uri="{FF2B5EF4-FFF2-40B4-BE49-F238E27FC236}">
                        <a16:creationId xmlns:a16="http://schemas.microsoft.com/office/drawing/2014/main" id="{528FC81B-AFA7-4084-A471-5399CDB43907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38" name="楕円 37">
                      <a:extLst>
                        <a:ext uri="{FF2B5EF4-FFF2-40B4-BE49-F238E27FC236}">
                          <a16:creationId xmlns:a16="http://schemas.microsoft.com/office/drawing/2014/main" id="{F1ECDE6E-2AF4-42DD-B331-9CE2C4C7DD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" name="楕円 38">
                      <a:extLst>
                        <a:ext uri="{FF2B5EF4-FFF2-40B4-BE49-F238E27FC236}">
                          <a16:creationId xmlns:a16="http://schemas.microsoft.com/office/drawing/2014/main" id="{14171746-51F5-40B7-AE51-B39911D3D0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37" name="&quot;禁止&quot;マーク 36">
                    <a:extLst>
                      <a:ext uri="{FF2B5EF4-FFF2-40B4-BE49-F238E27FC236}">
                        <a16:creationId xmlns:a16="http://schemas.microsoft.com/office/drawing/2014/main" id="{FA2CE01A-E2D7-4837-88DF-B796CDA8D9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5" name="&quot;禁止&quot;マーク 34">
                  <a:extLst>
                    <a:ext uri="{FF2B5EF4-FFF2-40B4-BE49-F238E27FC236}">
                      <a16:creationId xmlns:a16="http://schemas.microsoft.com/office/drawing/2014/main" id="{FFE9699D-3744-458E-80CE-C47298E1A634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3" name="&quot;禁止&quot;マーク 32">
                <a:extLst>
                  <a:ext uri="{FF2B5EF4-FFF2-40B4-BE49-F238E27FC236}">
                    <a16:creationId xmlns:a16="http://schemas.microsoft.com/office/drawing/2014/main" id="{F418EC36-4DA1-4D35-B03C-9DC37E54FA63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96E2F52-CD58-43EC-B232-5E4D23660A49}"/>
                </a:ext>
              </a:extLst>
            </p:cNvPr>
            <p:cNvGrpSpPr/>
            <p:nvPr/>
          </p:nvGrpSpPr>
          <p:grpSpPr>
            <a:xfrm>
              <a:off x="951743" y="814236"/>
              <a:ext cx="1526938" cy="2196421"/>
              <a:chOff x="3961210" y="3822743"/>
              <a:chExt cx="1458829" cy="2098450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485553D3-6D05-460E-A163-C64DE7E643F2}"/>
                  </a:ext>
                </a:extLst>
              </p:cNvPr>
              <p:cNvGrpSpPr/>
              <p:nvPr/>
            </p:nvGrpSpPr>
            <p:grpSpPr>
              <a:xfrm>
                <a:off x="4685853" y="4383066"/>
                <a:ext cx="734186" cy="557170"/>
                <a:chOff x="3670300" y="2436460"/>
                <a:chExt cx="2553376" cy="1937744"/>
              </a:xfrm>
            </p:grpSpPr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3DECDD7A-A4C3-4117-A194-AD90FD622E03}"/>
                    </a:ext>
                  </a:extLst>
                </p:cNvPr>
                <p:cNvGrpSpPr/>
                <p:nvPr/>
              </p:nvGrpSpPr>
              <p:grpSpPr>
                <a:xfrm>
                  <a:off x="4301616" y="2436460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30" name="フローチャート : 磁気ディスク 55">
                    <a:extLst>
                      <a:ext uri="{FF2B5EF4-FFF2-40B4-BE49-F238E27FC236}">
                        <a16:creationId xmlns:a16="http://schemas.microsoft.com/office/drawing/2014/main" id="{28EF7938-20EE-4C11-A4F2-A290CAB672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円/楕円 56">
                    <a:extLst>
                      <a:ext uri="{FF2B5EF4-FFF2-40B4-BE49-F238E27FC236}">
                        <a16:creationId xmlns:a16="http://schemas.microsoft.com/office/drawing/2014/main" id="{E7C1C2C6-E912-4AB6-8C94-964418E7C8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F469D454-23CF-4FEB-BDFB-1FE78398EFCF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FD68946F-5B44-4310-8981-E337B1D5C3D4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28" name="フローチャート : 磁気ディスク 53">
                      <a:extLst>
                        <a:ext uri="{FF2B5EF4-FFF2-40B4-BE49-F238E27FC236}">
                          <a16:creationId xmlns:a16="http://schemas.microsoft.com/office/drawing/2014/main" id="{F4CA8FE6-BA19-44B2-8FAF-9B28595058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" name="円/楕円 54">
                      <a:extLst>
                        <a:ext uri="{FF2B5EF4-FFF2-40B4-BE49-F238E27FC236}">
                          <a16:creationId xmlns:a16="http://schemas.microsoft.com/office/drawing/2014/main" id="{0CFCD1C7-836E-4E7E-9831-E4326EB156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" name="大波 6">
                    <a:extLst>
                      <a:ext uri="{FF2B5EF4-FFF2-40B4-BE49-F238E27FC236}">
                        <a16:creationId xmlns:a16="http://schemas.microsoft.com/office/drawing/2014/main" id="{9E7B5304-F6BA-4A36-BAAC-860AE67EE1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A5A2D394-D719-4D32-8023-1AD860B748A5}"/>
                    </a:ext>
                  </a:extLst>
                </p:cNvPr>
                <p:cNvGrpSpPr/>
                <p:nvPr/>
              </p:nvGrpSpPr>
              <p:grpSpPr>
                <a:xfrm>
                  <a:off x="367030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24" name="フローチャート : 磁気ディスク 49">
                    <a:extLst>
                      <a:ext uri="{FF2B5EF4-FFF2-40B4-BE49-F238E27FC236}">
                        <a16:creationId xmlns:a16="http://schemas.microsoft.com/office/drawing/2014/main" id="{A06D3086-963C-4012-9614-579BB7A1A9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円/楕円 50">
                    <a:extLst>
                      <a:ext uri="{FF2B5EF4-FFF2-40B4-BE49-F238E27FC236}">
                        <a16:creationId xmlns:a16="http://schemas.microsoft.com/office/drawing/2014/main" id="{A44E8FC1-7262-4595-A540-C597B007F9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30FC2ACA-E7FD-45AE-99AE-F1F573B16045}"/>
                  </a:ext>
                </a:extLst>
              </p:cNvPr>
              <p:cNvGrpSpPr/>
              <p:nvPr/>
            </p:nvGrpSpPr>
            <p:grpSpPr>
              <a:xfrm flipH="1">
                <a:off x="3961210" y="3822743"/>
                <a:ext cx="1178095" cy="2098450"/>
                <a:chOff x="2237125" y="2944633"/>
                <a:chExt cx="1178095" cy="2098450"/>
              </a:xfrm>
            </p:grpSpPr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9925E3F0-55D8-4D64-80DE-E19BDCA31A99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16" name="楕円 15">
                    <a:extLst>
                      <a:ext uri="{FF2B5EF4-FFF2-40B4-BE49-F238E27FC236}">
                        <a16:creationId xmlns:a16="http://schemas.microsoft.com/office/drawing/2014/main" id="{A71A5003-CEB3-4BBD-B010-955D1510DA6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四角形: 角を丸くする 16">
                    <a:extLst>
                      <a:ext uri="{FF2B5EF4-FFF2-40B4-BE49-F238E27FC236}">
                        <a16:creationId xmlns:a16="http://schemas.microsoft.com/office/drawing/2014/main" id="{55865EE7-F21C-41F5-8D81-53F575BAD14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台形 17">
                    <a:extLst>
                      <a:ext uri="{FF2B5EF4-FFF2-40B4-BE49-F238E27FC236}">
                        <a16:creationId xmlns:a16="http://schemas.microsoft.com/office/drawing/2014/main" id="{EA6C5DA1-9926-44A9-8A2A-9903368C602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台形 18">
                    <a:extLst>
                      <a:ext uri="{FF2B5EF4-FFF2-40B4-BE49-F238E27FC236}">
                        <a16:creationId xmlns:a16="http://schemas.microsoft.com/office/drawing/2014/main" id="{12989245-4503-4885-A3A6-256EC99A430B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6ABBED6C-0E70-444E-9EDB-C3BA859196A8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D9E2A09D-0349-4D9C-9DA3-EAA1C41E034C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2C01F9F2-F34D-4F31-9E19-33CD924C6402}"/>
                  </a:ext>
                </a:extLst>
              </p:cNvPr>
              <p:cNvGrpSpPr/>
              <p:nvPr/>
            </p:nvGrpSpPr>
            <p:grpSpPr>
              <a:xfrm>
                <a:off x="4206010" y="4175878"/>
                <a:ext cx="491993" cy="302197"/>
                <a:chOff x="2786904" y="4109854"/>
                <a:chExt cx="431446" cy="265007"/>
              </a:xfrm>
            </p:grpSpPr>
            <p:sp>
              <p:nvSpPr>
                <p:cNvPr id="9" name="月 8">
                  <a:extLst>
                    <a:ext uri="{FF2B5EF4-FFF2-40B4-BE49-F238E27FC236}">
                      <a16:creationId xmlns:a16="http://schemas.microsoft.com/office/drawing/2014/main" id="{08CCF621-AD78-464E-BCC1-2740FBF90473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19936BC7-0875-4A16-ABA6-1648582AFD0E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1B484F4F-8041-415D-A593-DD5F395F6BB7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1B5E15B3-2580-4FD8-960F-152F724EC3E1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DDAE4863-8E55-4D4E-A5D8-51AFAD8DC4AB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5E1740EA-815F-4378-ACB8-F4101B6224CC}"/>
                </a:ext>
              </a:extLst>
            </p:cNvPr>
            <p:cNvSpPr/>
            <p:nvPr/>
          </p:nvSpPr>
          <p:spPr bwMode="auto">
            <a:xfrm rot="2700000">
              <a:off x="299168" y="1844959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8CAD99FF-BD89-47E4-AFA0-40779351E50E}"/>
              </a:ext>
            </a:extLst>
          </p:cNvPr>
          <p:cNvGrpSpPr/>
          <p:nvPr/>
        </p:nvGrpSpPr>
        <p:grpSpPr>
          <a:xfrm>
            <a:off x="6741141" y="999583"/>
            <a:ext cx="2371768" cy="2371766"/>
            <a:chOff x="3440020" y="503675"/>
            <a:chExt cx="2817547" cy="2817544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C4789011-0CFA-40B6-833F-62B57B575E39}"/>
                </a:ext>
              </a:extLst>
            </p:cNvPr>
            <p:cNvGrpSpPr/>
            <p:nvPr/>
          </p:nvGrpSpPr>
          <p:grpSpPr>
            <a:xfrm>
              <a:off x="3440020" y="503675"/>
              <a:ext cx="2817547" cy="2817544"/>
              <a:chOff x="7944476" y="4823836"/>
              <a:chExt cx="1629386" cy="1629384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96B48ABD-94F1-4651-80AA-03EC0D61CE49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599E8927-F86D-46D0-942A-05082B4AED5D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50456C90-3A9F-4A6B-9E83-CB31FDA3ED5E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61" name="楕円 60">
                      <a:extLst>
                        <a:ext uri="{FF2B5EF4-FFF2-40B4-BE49-F238E27FC236}">
                          <a16:creationId xmlns:a16="http://schemas.microsoft.com/office/drawing/2014/main" id="{2A402868-6194-4284-958D-0FEBE2A5F83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" name="楕円 61">
                      <a:extLst>
                        <a:ext uri="{FF2B5EF4-FFF2-40B4-BE49-F238E27FC236}">
                          <a16:creationId xmlns:a16="http://schemas.microsoft.com/office/drawing/2014/main" id="{5701EDC7-BB9A-4A9B-B4E9-32F9B00EFB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60" name="&quot;禁止&quot;マーク 59">
                    <a:extLst>
                      <a:ext uri="{FF2B5EF4-FFF2-40B4-BE49-F238E27FC236}">
                        <a16:creationId xmlns:a16="http://schemas.microsoft.com/office/drawing/2014/main" id="{F00747B9-A5CB-49E4-8CA1-ED1C57E404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8" name="&quot;禁止&quot;マーク 57">
                  <a:extLst>
                    <a:ext uri="{FF2B5EF4-FFF2-40B4-BE49-F238E27FC236}">
                      <a16:creationId xmlns:a16="http://schemas.microsoft.com/office/drawing/2014/main" id="{C1464B02-1E18-452F-8CA1-D4B371FCD619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6" name="&quot;禁止&quot;マーク 55">
                <a:extLst>
                  <a:ext uri="{FF2B5EF4-FFF2-40B4-BE49-F238E27FC236}">
                    <a16:creationId xmlns:a16="http://schemas.microsoft.com/office/drawing/2014/main" id="{E1F18119-D169-438E-AB71-3A6214D8EE14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B42D02D0-3A75-4305-896B-A67ED8C66F4F}"/>
                </a:ext>
              </a:extLst>
            </p:cNvPr>
            <p:cNvGrpSpPr/>
            <p:nvPr/>
          </p:nvGrpSpPr>
          <p:grpSpPr>
            <a:xfrm>
              <a:off x="4520353" y="1391091"/>
              <a:ext cx="1336697" cy="1438173"/>
              <a:chOff x="4271984" y="1141663"/>
              <a:chExt cx="1538485" cy="1655280"/>
            </a:xfrm>
          </p:grpSpPr>
          <p:sp>
            <p:nvSpPr>
              <p:cNvPr id="45" name="フローチャート : 記憶データ 4">
                <a:extLst>
                  <a:ext uri="{FF2B5EF4-FFF2-40B4-BE49-F238E27FC236}">
                    <a16:creationId xmlns:a16="http://schemas.microsoft.com/office/drawing/2014/main" id="{2CF5E9AE-93AA-44AC-B121-9D6A3C00433B}"/>
                  </a:ext>
                </a:extLst>
              </p:cNvPr>
              <p:cNvSpPr/>
              <p:nvPr/>
            </p:nvSpPr>
            <p:spPr bwMode="auto">
              <a:xfrm flipH="1">
                <a:off x="4271984" y="1141663"/>
                <a:ext cx="1472752" cy="536448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87A3C4FA-108E-4C45-81BD-7992DF391546}"/>
                  </a:ext>
                </a:extLst>
              </p:cNvPr>
              <p:cNvGrpSpPr/>
              <p:nvPr/>
            </p:nvGrpSpPr>
            <p:grpSpPr>
              <a:xfrm>
                <a:off x="4443871" y="1535434"/>
                <a:ext cx="1366598" cy="1261509"/>
                <a:chOff x="7089665" y="3834047"/>
                <a:chExt cx="1490719" cy="1376086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00ADB1FB-2493-45D7-B369-F2E755F56BC9}"/>
                    </a:ext>
                  </a:extLst>
                </p:cNvPr>
                <p:cNvGrpSpPr/>
                <p:nvPr/>
              </p:nvGrpSpPr>
              <p:grpSpPr>
                <a:xfrm rot="5400000">
                  <a:off x="7146982" y="3776730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51" name="グループ化 50">
                    <a:extLst>
                      <a:ext uri="{FF2B5EF4-FFF2-40B4-BE49-F238E27FC236}">
                        <a16:creationId xmlns:a16="http://schemas.microsoft.com/office/drawing/2014/main" id="{670F005D-DBEA-45A0-A68C-E495F9480DA9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53" name="フローチャート : 磁気ディスク 100">
                      <a:extLst>
                        <a:ext uri="{FF2B5EF4-FFF2-40B4-BE49-F238E27FC236}">
                          <a16:creationId xmlns:a16="http://schemas.microsoft.com/office/drawing/2014/main" id="{24DAE585-2177-484B-B11E-76FE291C6C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" name="円/楕円 101">
                      <a:extLst>
                        <a:ext uri="{FF2B5EF4-FFF2-40B4-BE49-F238E27FC236}">
                          <a16:creationId xmlns:a16="http://schemas.microsoft.com/office/drawing/2014/main" id="{6544C66C-D339-4BC9-9125-4305140D80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2" name="大波 6">
                    <a:extLst>
                      <a:ext uri="{FF2B5EF4-FFF2-40B4-BE49-F238E27FC236}">
                        <a16:creationId xmlns:a16="http://schemas.microsoft.com/office/drawing/2014/main" id="{85D3928F-817C-41B2-95E1-A49B370FA9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アーチ 47">
                  <a:extLst>
                    <a:ext uri="{FF2B5EF4-FFF2-40B4-BE49-F238E27FC236}">
                      <a16:creationId xmlns:a16="http://schemas.microsoft.com/office/drawing/2014/main" id="{DE5D3261-2266-419F-9020-8AB05439FF96}"/>
                    </a:ext>
                  </a:extLst>
                </p:cNvPr>
                <p:cNvSpPr/>
                <p:nvPr/>
              </p:nvSpPr>
              <p:spPr bwMode="auto">
                <a:xfrm>
                  <a:off x="7460106" y="4752090"/>
                  <a:ext cx="318617" cy="31861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二等辺三角形 3">
                  <a:extLst>
                    <a:ext uri="{FF2B5EF4-FFF2-40B4-BE49-F238E27FC236}">
                      <a16:creationId xmlns:a16="http://schemas.microsoft.com/office/drawing/2014/main" id="{2BB57A02-8ED1-4D6E-8F45-E294C47C267B}"/>
                    </a:ext>
                  </a:extLst>
                </p:cNvPr>
                <p:cNvSpPr/>
                <p:nvPr/>
              </p:nvSpPr>
              <p:spPr bwMode="auto">
                <a:xfrm rot="5400000">
                  <a:off x="7215278" y="4293175"/>
                  <a:ext cx="287133" cy="247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4264" h="495055">
                      <a:moveTo>
                        <a:pt x="287132" y="0"/>
                      </a:moveTo>
                      <a:lnTo>
                        <a:pt x="574264" y="495055"/>
                      </a:lnTo>
                      <a:lnTo>
                        <a:pt x="485872" y="495055"/>
                      </a:lnTo>
                      <a:lnTo>
                        <a:pt x="287132" y="152400"/>
                      </a:lnTo>
                      <a:lnTo>
                        <a:pt x="88392" y="495055"/>
                      </a:lnTo>
                      <a:lnTo>
                        <a:pt x="0" y="49505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二等辺三角形 3">
                  <a:extLst>
                    <a:ext uri="{FF2B5EF4-FFF2-40B4-BE49-F238E27FC236}">
                      <a16:creationId xmlns:a16="http://schemas.microsoft.com/office/drawing/2014/main" id="{6F5277C0-DAD1-432D-8EA1-D1F2A26D1598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679583" y="4293177"/>
                  <a:ext cx="287133" cy="247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4264" h="495055">
                      <a:moveTo>
                        <a:pt x="287132" y="0"/>
                      </a:moveTo>
                      <a:lnTo>
                        <a:pt x="574264" y="495055"/>
                      </a:lnTo>
                      <a:lnTo>
                        <a:pt x="485872" y="495055"/>
                      </a:lnTo>
                      <a:lnTo>
                        <a:pt x="287132" y="152400"/>
                      </a:lnTo>
                      <a:lnTo>
                        <a:pt x="88392" y="495055"/>
                      </a:lnTo>
                      <a:lnTo>
                        <a:pt x="0" y="49505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F4C2C5-CF68-4D09-B00B-3979D608AF1F}"/>
                </a:ext>
              </a:extLst>
            </p:cNvPr>
            <p:cNvSpPr/>
            <p:nvPr/>
          </p:nvSpPr>
          <p:spPr bwMode="auto">
            <a:xfrm rot="12600000" flipH="1">
              <a:off x="3711956" y="1098896"/>
              <a:ext cx="1003910" cy="1397182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211003 w 1059772"/>
                <a:gd name="connsiteY13" fmla="*/ 264853 h 1583856"/>
                <a:gd name="connsiteX14" fmla="*/ 370172 w 1059772"/>
                <a:gd name="connsiteY14" fmla="*/ 0 h 1583856"/>
                <a:gd name="connsiteX15" fmla="*/ 377203 w 1059772"/>
                <a:gd name="connsiteY15" fmla="*/ 464629 h 1583856"/>
                <a:gd name="connsiteX16" fmla="*/ 391936 w 1059772"/>
                <a:gd name="connsiteY16" fmla="*/ 466203 h 1583856"/>
                <a:gd name="connsiteX17" fmla="*/ 557350 w 1059772"/>
                <a:gd name="connsiteY17" fmla="*/ 529897 h 1583856"/>
                <a:gd name="connsiteX18" fmla="*/ 560026 w 1059772"/>
                <a:gd name="connsiteY18" fmla="*/ 531713 h 1583856"/>
                <a:gd name="connsiteX19" fmla="*/ 562800 w 1059772"/>
                <a:gd name="connsiteY19" fmla="*/ 530984 h 1583856"/>
                <a:gd name="connsiteX20" fmla="*/ 855642 w 1059772"/>
                <a:gd name="connsiteY20" fmla="*/ 541577 h 1583856"/>
                <a:gd name="connsiteX21" fmla="*/ 855383 w 1059772"/>
                <a:gd name="connsiteY21" fmla="*/ 542477 h 1583856"/>
                <a:gd name="connsiteX22" fmla="*/ 865821 w 1059772"/>
                <a:gd name="connsiteY22" fmla="*/ 545405 h 1583856"/>
                <a:gd name="connsiteX23" fmla="*/ 884762 w 1059772"/>
                <a:gd name="connsiteY23" fmla="*/ 555120 h 1583856"/>
                <a:gd name="connsiteX24" fmla="*/ 915874 w 1059772"/>
                <a:gd name="connsiteY24" fmla="*/ 700462 h 1583856"/>
                <a:gd name="connsiteX25" fmla="*/ 809366 w 1059772"/>
                <a:gd name="connsiteY25" fmla="*/ 746889 h 1583856"/>
                <a:gd name="connsiteX26" fmla="*/ 797403 w 1059772"/>
                <a:gd name="connsiteY26" fmla="*/ 743534 h 1583856"/>
                <a:gd name="connsiteX27" fmla="*/ 797313 w 1059772"/>
                <a:gd name="connsiteY27" fmla="*/ 743843 h 1583856"/>
                <a:gd name="connsiteX28" fmla="*/ 538290 w 1059772"/>
                <a:gd name="connsiteY28" fmla="*/ 757904 h 1583856"/>
                <a:gd name="connsiteX29" fmla="*/ 520853 w 1059772"/>
                <a:gd name="connsiteY29" fmla="*/ 766226 h 1583856"/>
                <a:gd name="connsiteX30" fmla="*/ 532491 w 1059772"/>
                <a:gd name="connsiteY30" fmla="*/ 789508 h 1583856"/>
                <a:gd name="connsiteX31" fmla="*/ 918445 w 1059772"/>
                <a:gd name="connsiteY31" fmla="*/ 1011955 h 1583856"/>
                <a:gd name="connsiteX32" fmla="*/ 952321 w 1059772"/>
                <a:gd name="connsiteY32" fmla="*/ 1009768 h 1583856"/>
                <a:gd name="connsiteX33" fmla="*/ 957900 w 1059772"/>
                <a:gd name="connsiteY33" fmla="*/ 1008564 h 1583856"/>
                <a:gd name="connsiteX34" fmla="*/ 976238 w 1059772"/>
                <a:gd name="connsiteY34" fmla="*/ 1008244 h 1583856"/>
                <a:gd name="connsiteX35" fmla="*/ 1059495 w 1059772"/>
                <a:gd name="connsiteY35" fmla="*/ 1103060 h 1583856"/>
                <a:gd name="connsiteX36" fmla="*/ 980528 w 1059772"/>
                <a:gd name="connsiteY36" fmla="*/ 1183074 h 1583856"/>
                <a:gd name="connsiteX37" fmla="*/ 974021 w 1059772"/>
                <a:gd name="connsiteY37" fmla="*/ 1183188 h 1583856"/>
                <a:gd name="connsiteX38" fmla="*/ 974030 w 1059772"/>
                <a:gd name="connsiteY38" fmla="*/ 1183274 h 1583856"/>
                <a:gd name="connsiteX39" fmla="*/ 922140 w 1059772"/>
                <a:gd name="connsiteY39" fmla="*/ 1186624 h 1583856"/>
                <a:gd name="connsiteX40" fmla="*/ 870840 w 1059772"/>
                <a:gd name="connsiteY40" fmla="*/ 1185560 h 1583856"/>
                <a:gd name="connsiteX41" fmla="*/ 620068 w 1059772"/>
                <a:gd name="connsiteY41" fmla="*/ 1113108 h 1583856"/>
                <a:gd name="connsiteX42" fmla="*/ 589927 w 1059772"/>
                <a:gd name="connsiteY42" fmla="*/ 1094530 h 1583856"/>
                <a:gd name="connsiteX43" fmla="*/ 616709 w 1059772"/>
                <a:gd name="connsiteY43" fmla="*/ 1119723 h 1583856"/>
                <a:gd name="connsiteX44" fmla="*/ 887630 w 1059772"/>
                <a:gd name="connsiteY44" fmla="*/ 1244404 h 1583856"/>
                <a:gd name="connsiteX45" fmla="*/ 887524 w 1059772"/>
                <a:gd name="connsiteY45" fmla="*/ 1245119 h 1583856"/>
                <a:gd name="connsiteX46" fmla="*/ 901527 w 1059772"/>
                <a:gd name="connsiteY46" fmla="*/ 1246484 h 1583856"/>
                <a:gd name="connsiteX47" fmla="*/ 979852 w 1059772"/>
                <a:gd name="connsiteY47" fmla="*/ 1339442 h 1583856"/>
                <a:gd name="connsiteX48" fmla="*/ 881757 w 1059772"/>
                <a:gd name="connsiteY48" fmla="*/ 1434326 h 1583856"/>
                <a:gd name="connsiteX49" fmla="*/ 861988 w 1059772"/>
                <a:gd name="connsiteY49" fmla="*/ 1432399 h 1583856"/>
                <a:gd name="connsiteX50" fmla="*/ 857645 w 1059772"/>
                <a:gd name="connsiteY50" fmla="*/ 1431095 h 1583856"/>
                <a:gd name="connsiteX51" fmla="*/ 800804 w 1059772"/>
                <a:gd name="connsiteY51" fmla="*/ 1420221 h 1583856"/>
                <a:gd name="connsiteX52" fmla="*/ 449600 w 1059772"/>
                <a:gd name="connsiteY52" fmla="*/ 1221923 h 1583856"/>
                <a:gd name="connsiteX53" fmla="*/ 432966 w 1059772"/>
                <a:gd name="connsiteY53" fmla="*/ 1203233 h 1583856"/>
                <a:gd name="connsiteX54" fmla="*/ 442381 w 1059772"/>
                <a:gd name="connsiteY54" fmla="*/ 1218196 h 1583856"/>
                <a:gd name="connsiteX55" fmla="*/ 634655 w 1059772"/>
                <a:gd name="connsiteY55" fmla="*/ 1390390 h 1583856"/>
                <a:gd name="connsiteX56" fmla="*/ 671306 w 1059772"/>
                <a:gd name="connsiteY56" fmla="*/ 1407944 h 1583856"/>
                <a:gd name="connsiteX57" fmla="*/ 680029 w 1059772"/>
                <a:gd name="connsiteY57" fmla="*/ 1410751 h 1583856"/>
                <a:gd name="connsiteX58" fmla="*/ 733112 w 1059772"/>
                <a:gd name="connsiteY58" fmla="*/ 1493763 h 1583856"/>
                <a:gd name="connsiteX59" fmla="*/ 646199 w 1059772"/>
                <a:gd name="connsiteY59" fmla="*/ 1583856 h 1583856"/>
                <a:gd name="connsiteX60" fmla="*/ 612368 w 1059772"/>
                <a:gd name="connsiteY60" fmla="*/ 1576776 h 1583856"/>
                <a:gd name="connsiteX61" fmla="*/ 608168 w 1059772"/>
                <a:gd name="connsiteY61" fmla="*/ 1574413 h 1583856"/>
                <a:gd name="connsiteX62" fmla="*/ 550918 w 1059772"/>
                <a:gd name="connsiteY62" fmla="*/ 1546992 h 1583856"/>
                <a:gd name="connsiteX63" fmla="*/ 272929 w 1059772"/>
                <a:gd name="connsiteY63" fmla="*/ 1282861 h 1583856"/>
                <a:gd name="connsiteX64" fmla="*/ 263877 w 1059772"/>
                <a:gd name="connsiteY64" fmla="*/ 1266216 h 1583856"/>
                <a:gd name="connsiteX65" fmla="*/ 260179 w 1059772"/>
                <a:gd name="connsiteY65" fmla="*/ 1264480 h 1583856"/>
                <a:gd name="connsiteX66" fmla="*/ 265380 w 1059772"/>
                <a:gd name="connsiteY66" fmla="*/ 1281434 h 1583856"/>
                <a:gd name="connsiteX67" fmla="*/ 294131 w 1059772"/>
                <a:gd name="connsiteY67" fmla="*/ 1350055 h 1583856"/>
                <a:gd name="connsiteX68" fmla="*/ 310035 w 1059772"/>
                <a:gd name="connsiteY68" fmla="*/ 1379263 h 1583856"/>
                <a:gd name="connsiteX69" fmla="*/ 312317 w 1059772"/>
                <a:gd name="connsiteY69" fmla="*/ 1382436 h 1583856"/>
                <a:gd name="connsiteX70" fmla="*/ 323049 w 1059772"/>
                <a:gd name="connsiteY70" fmla="*/ 1413404 h 1583856"/>
                <a:gd name="connsiteX71" fmla="*/ 255745 w 1059772"/>
                <a:gd name="connsiteY71" fmla="*/ 1506450 h 1583856"/>
                <a:gd name="connsiteX72" fmla="*/ 231749 w 1059772"/>
                <a:gd name="connsiteY72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13495 w 1059772"/>
                <a:gd name="connsiteY10" fmla="*/ 517570 h 1643614"/>
                <a:gd name="connsiteX11" fmla="*/ 33874 w 1059772"/>
                <a:gd name="connsiteY11" fmla="*/ 488578 h 1643614"/>
                <a:gd name="connsiteX12" fmla="*/ 93894 w 1059772"/>
                <a:gd name="connsiteY12" fmla="*/ 269910 h 1643614"/>
                <a:gd name="connsiteX13" fmla="*/ 377298 w 1059772"/>
                <a:gd name="connsiteY13" fmla="*/ 0 h 1643614"/>
                <a:gd name="connsiteX14" fmla="*/ 377203 w 1059772"/>
                <a:gd name="connsiteY14" fmla="*/ 524387 h 1643614"/>
                <a:gd name="connsiteX15" fmla="*/ 391936 w 1059772"/>
                <a:gd name="connsiteY15" fmla="*/ 525961 h 1643614"/>
                <a:gd name="connsiteX16" fmla="*/ 557350 w 1059772"/>
                <a:gd name="connsiteY16" fmla="*/ 589655 h 1643614"/>
                <a:gd name="connsiteX17" fmla="*/ 560026 w 1059772"/>
                <a:gd name="connsiteY17" fmla="*/ 591471 h 1643614"/>
                <a:gd name="connsiteX18" fmla="*/ 562800 w 1059772"/>
                <a:gd name="connsiteY18" fmla="*/ 590742 h 1643614"/>
                <a:gd name="connsiteX19" fmla="*/ 855642 w 1059772"/>
                <a:gd name="connsiteY19" fmla="*/ 601335 h 1643614"/>
                <a:gd name="connsiteX20" fmla="*/ 855383 w 1059772"/>
                <a:gd name="connsiteY20" fmla="*/ 602235 h 1643614"/>
                <a:gd name="connsiteX21" fmla="*/ 865821 w 1059772"/>
                <a:gd name="connsiteY21" fmla="*/ 605163 h 1643614"/>
                <a:gd name="connsiteX22" fmla="*/ 884762 w 1059772"/>
                <a:gd name="connsiteY22" fmla="*/ 614878 h 1643614"/>
                <a:gd name="connsiteX23" fmla="*/ 915874 w 1059772"/>
                <a:gd name="connsiteY23" fmla="*/ 760220 h 1643614"/>
                <a:gd name="connsiteX24" fmla="*/ 809366 w 1059772"/>
                <a:gd name="connsiteY24" fmla="*/ 806647 h 1643614"/>
                <a:gd name="connsiteX25" fmla="*/ 797403 w 1059772"/>
                <a:gd name="connsiteY25" fmla="*/ 803292 h 1643614"/>
                <a:gd name="connsiteX26" fmla="*/ 797313 w 1059772"/>
                <a:gd name="connsiteY26" fmla="*/ 803601 h 1643614"/>
                <a:gd name="connsiteX27" fmla="*/ 538290 w 1059772"/>
                <a:gd name="connsiteY27" fmla="*/ 817662 h 1643614"/>
                <a:gd name="connsiteX28" fmla="*/ 520853 w 1059772"/>
                <a:gd name="connsiteY28" fmla="*/ 825984 h 1643614"/>
                <a:gd name="connsiteX29" fmla="*/ 532491 w 1059772"/>
                <a:gd name="connsiteY29" fmla="*/ 849266 h 1643614"/>
                <a:gd name="connsiteX30" fmla="*/ 918445 w 1059772"/>
                <a:gd name="connsiteY30" fmla="*/ 1071713 h 1643614"/>
                <a:gd name="connsiteX31" fmla="*/ 952321 w 1059772"/>
                <a:gd name="connsiteY31" fmla="*/ 1069526 h 1643614"/>
                <a:gd name="connsiteX32" fmla="*/ 957900 w 1059772"/>
                <a:gd name="connsiteY32" fmla="*/ 1068322 h 1643614"/>
                <a:gd name="connsiteX33" fmla="*/ 976238 w 1059772"/>
                <a:gd name="connsiteY33" fmla="*/ 1068002 h 1643614"/>
                <a:gd name="connsiteX34" fmla="*/ 1059495 w 1059772"/>
                <a:gd name="connsiteY34" fmla="*/ 1162818 h 1643614"/>
                <a:gd name="connsiteX35" fmla="*/ 980528 w 1059772"/>
                <a:gd name="connsiteY35" fmla="*/ 1242832 h 1643614"/>
                <a:gd name="connsiteX36" fmla="*/ 974021 w 1059772"/>
                <a:gd name="connsiteY36" fmla="*/ 1242946 h 1643614"/>
                <a:gd name="connsiteX37" fmla="*/ 974030 w 1059772"/>
                <a:gd name="connsiteY37" fmla="*/ 1243032 h 1643614"/>
                <a:gd name="connsiteX38" fmla="*/ 922140 w 1059772"/>
                <a:gd name="connsiteY38" fmla="*/ 1246382 h 1643614"/>
                <a:gd name="connsiteX39" fmla="*/ 870840 w 1059772"/>
                <a:gd name="connsiteY39" fmla="*/ 1245318 h 1643614"/>
                <a:gd name="connsiteX40" fmla="*/ 620068 w 1059772"/>
                <a:gd name="connsiteY40" fmla="*/ 1172866 h 1643614"/>
                <a:gd name="connsiteX41" fmla="*/ 589927 w 1059772"/>
                <a:gd name="connsiteY41" fmla="*/ 1154288 h 1643614"/>
                <a:gd name="connsiteX42" fmla="*/ 616709 w 1059772"/>
                <a:gd name="connsiteY42" fmla="*/ 1179481 h 1643614"/>
                <a:gd name="connsiteX43" fmla="*/ 887630 w 1059772"/>
                <a:gd name="connsiteY43" fmla="*/ 1304162 h 1643614"/>
                <a:gd name="connsiteX44" fmla="*/ 887524 w 1059772"/>
                <a:gd name="connsiteY44" fmla="*/ 1304877 h 1643614"/>
                <a:gd name="connsiteX45" fmla="*/ 901527 w 1059772"/>
                <a:gd name="connsiteY45" fmla="*/ 1306242 h 1643614"/>
                <a:gd name="connsiteX46" fmla="*/ 979852 w 1059772"/>
                <a:gd name="connsiteY46" fmla="*/ 1399200 h 1643614"/>
                <a:gd name="connsiteX47" fmla="*/ 881757 w 1059772"/>
                <a:gd name="connsiteY47" fmla="*/ 1494084 h 1643614"/>
                <a:gd name="connsiteX48" fmla="*/ 861988 w 1059772"/>
                <a:gd name="connsiteY48" fmla="*/ 1492157 h 1643614"/>
                <a:gd name="connsiteX49" fmla="*/ 857645 w 1059772"/>
                <a:gd name="connsiteY49" fmla="*/ 1490853 h 1643614"/>
                <a:gd name="connsiteX50" fmla="*/ 800804 w 1059772"/>
                <a:gd name="connsiteY50" fmla="*/ 1479979 h 1643614"/>
                <a:gd name="connsiteX51" fmla="*/ 449600 w 1059772"/>
                <a:gd name="connsiteY51" fmla="*/ 1281681 h 1643614"/>
                <a:gd name="connsiteX52" fmla="*/ 432966 w 1059772"/>
                <a:gd name="connsiteY52" fmla="*/ 1262991 h 1643614"/>
                <a:gd name="connsiteX53" fmla="*/ 442381 w 1059772"/>
                <a:gd name="connsiteY53" fmla="*/ 1277954 h 1643614"/>
                <a:gd name="connsiteX54" fmla="*/ 634655 w 1059772"/>
                <a:gd name="connsiteY54" fmla="*/ 1450148 h 1643614"/>
                <a:gd name="connsiteX55" fmla="*/ 671306 w 1059772"/>
                <a:gd name="connsiteY55" fmla="*/ 1467702 h 1643614"/>
                <a:gd name="connsiteX56" fmla="*/ 680029 w 1059772"/>
                <a:gd name="connsiteY56" fmla="*/ 1470509 h 1643614"/>
                <a:gd name="connsiteX57" fmla="*/ 733112 w 1059772"/>
                <a:gd name="connsiteY57" fmla="*/ 1553521 h 1643614"/>
                <a:gd name="connsiteX58" fmla="*/ 646199 w 1059772"/>
                <a:gd name="connsiteY58" fmla="*/ 1643614 h 1643614"/>
                <a:gd name="connsiteX59" fmla="*/ 612368 w 1059772"/>
                <a:gd name="connsiteY59" fmla="*/ 1636534 h 1643614"/>
                <a:gd name="connsiteX60" fmla="*/ 608168 w 1059772"/>
                <a:gd name="connsiteY60" fmla="*/ 1634171 h 1643614"/>
                <a:gd name="connsiteX61" fmla="*/ 550918 w 1059772"/>
                <a:gd name="connsiteY61" fmla="*/ 1606750 h 1643614"/>
                <a:gd name="connsiteX62" fmla="*/ 272929 w 1059772"/>
                <a:gd name="connsiteY62" fmla="*/ 1342619 h 1643614"/>
                <a:gd name="connsiteX63" fmla="*/ 263877 w 1059772"/>
                <a:gd name="connsiteY63" fmla="*/ 1325974 h 1643614"/>
                <a:gd name="connsiteX64" fmla="*/ 260179 w 1059772"/>
                <a:gd name="connsiteY64" fmla="*/ 1324238 h 1643614"/>
                <a:gd name="connsiteX65" fmla="*/ 265380 w 1059772"/>
                <a:gd name="connsiteY65" fmla="*/ 1341192 h 1643614"/>
                <a:gd name="connsiteX66" fmla="*/ 294131 w 1059772"/>
                <a:gd name="connsiteY66" fmla="*/ 1409813 h 1643614"/>
                <a:gd name="connsiteX67" fmla="*/ 310035 w 1059772"/>
                <a:gd name="connsiteY67" fmla="*/ 1439021 h 1643614"/>
                <a:gd name="connsiteX68" fmla="*/ 312317 w 1059772"/>
                <a:gd name="connsiteY68" fmla="*/ 1442194 h 1643614"/>
                <a:gd name="connsiteX69" fmla="*/ 323049 w 1059772"/>
                <a:gd name="connsiteY69" fmla="*/ 1473162 h 1643614"/>
                <a:gd name="connsiteX70" fmla="*/ 255745 w 1059772"/>
                <a:gd name="connsiteY70" fmla="*/ 1566208 h 1643614"/>
                <a:gd name="connsiteX71" fmla="*/ 231749 w 1059772"/>
                <a:gd name="connsiteY71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33874 w 1059772"/>
                <a:gd name="connsiteY10" fmla="*/ 488578 h 1643614"/>
                <a:gd name="connsiteX11" fmla="*/ 93894 w 1059772"/>
                <a:gd name="connsiteY11" fmla="*/ 269910 h 1643614"/>
                <a:gd name="connsiteX12" fmla="*/ 377298 w 1059772"/>
                <a:gd name="connsiteY12" fmla="*/ 0 h 1643614"/>
                <a:gd name="connsiteX13" fmla="*/ 377203 w 1059772"/>
                <a:gd name="connsiteY13" fmla="*/ 524387 h 1643614"/>
                <a:gd name="connsiteX14" fmla="*/ 391936 w 1059772"/>
                <a:gd name="connsiteY14" fmla="*/ 525961 h 1643614"/>
                <a:gd name="connsiteX15" fmla="*/ 557350 w 1059772"/>
                <a:gd name="connsiteY15" fmla="*/ 589655 h 1643614"/>
                <a:gd name="connsiteX16" fmla="*/ 560026 w 1059772"/>
                <a:gd name="connsiteY16" fmla="*/ 591471 h 1643614"/>
                <a:gd name="connsiteX17" fmla="*/ 562800 w 1059772"/>
                <a:gd name="connsiteY17" fmla="*/ 590742 h 1643614"/>
                <a:gd name="connsiteX18" fmla="*/ 855642 w 1059772"/>
                <a:gd name="connsiteY18" fmla="*/ 601335 h 1643614"/>
                <a:gd name="connsiteX19" fmla="*/ 855383 w 1059772"/>
                <a:gd name="connsiteY19" fmla="*/ 602235 h 1643614"/>
                <a:gd name="connsiteX20" fmla="*/ 865821 w 1059772"/>
                <a:gd name="connsiteY20" fmla="*/ 605163 h 1643614"/>
                <a:gd name="connsiteX21" fmla="*/ 884762 w 1059772"/>
                <a:gd name="connsiteY21" fmla="*/ 614878 h 1643614"/>
                <a:gd name="connsiteX22" fmla="*/ 915874 w 1059772"/>
                <a:gd name="connsiteY22" fmla="*/ 760220 h 1643614"/>
                <a:gd name="connsiteX23" fmla="*/ 809366 w 1059772"/>
                <a:gd name="connsiteY23" fmla="*/ 806647 h 1643614"/>
                <a:gd name="connsiteX24" fmla="*/ 797403 w 1059772"/>
                <a:gd name="connsiteY24" fmla="*/ 803292 h 1643614"/>
                <a:gd name="connsiteX25" fmla="*/ 797313 w 1059772"/>
                <a:gd name="connsiteY25" fmla="*/ 803601 h 1643614"/>
                <a:gd name="connsiteX26" fmla="*/ 538290 w 1059772"/>
                <a:gd name="connsiteY26" fmla="*/ 817662 h 1643614"/>
                <a:gd name="connsiteX27" fmla="*/ 520853 w 1059772"/>
                <a:gd name="connsiteY27" fmla="*/ 825984 h 1643614"/>
                <a:gd name="connsiteX28" fmla="*/ 532491 w 1059772"/>
                <a:gd name="connsiteY28" fmla="*/ 849266 h 1643614"/>
                <a:gd name="connsiteX29" fmla="*/ 918445 w 1059772"/>
                <a:gd name="connsiteY29" fmla="*/ 1071713 h 1643614"/>
                <a:gd name="connsiteX30" fmla="*/ 952321 w 1059772"/>
                <a:gd name="connsiteY30" fmla="*/ 1069526 h 1643614"/>
                <a:gd name="connsiteX31" fmla="*/ 957900 w 1059772"/>
                <a:gd name="connsiteY31" fmla="*/ 1068322 h 1643614"/>
                <a:gd name="connsiteX32" fmla="*/ 976238 w 1059772"/>
                <a:gd name="connsiteY32" fmla="*/ 1068002 h 1643614"/>
                <a:gd name="connsiteX33" fmla="*/ 1059495 w 1059772"/>
                <a:gd name="connsiteY33" fmla="*/ 1162818 h 1643614"/>
                <a:gd name="connsiteX34" fmla="*/ 980528 w 1059772"/>
                <a:gd name="connsiteY34" fmla="*/ 1242832 h 1643614"/>
                <a:gd name="connsiteX35" fmla="*/ 974021 w 1059772"/>
                <a:gd name="connsiteY35" fmla="*/ 1242946 h 1643614"/>
                <a:gd name="connsiteX36" fmla="*/ 974030 w 1059772"/>
                <a:gd name="connsiteY36" fmla="*/ 1243032 h 1643614"/>
                <a:gd name="connsiteX37" fmla="*/ 922140 w 1059772"/>
                <a:gd name="connsiteY37" fmla="*/ 1246382 h 1643614"/>
                <a:gd name="connsiteX38" fmla="*/ 870840 w 1059772"/>
                <a:gd name="connsiteY38" fmla="*/ 1245318 h 1643614"/>
                <a:gd name="connsiteX39" fmla="*/ 620068 w 1059772"/>
                <a:gd name="connsiteY39" fmla="*/ 1172866 h 1643614"/>
                <a:gd name="connsiteX40" fmla="*/ 589927 w 1059772"/>
                <a:gd name="connsiteY40" fmla="*/ 1154288 h 1643614"/>
                <a:gd name="connsiteX41" fmla="*/ 616709 w 1059772"/>
                <a:gd name="connsiteY41" fmla="*/ 1179481 h 1643614"/>
                <a:gd name="connsiteX42" fmla="*/ 887630 w 1059772"/>
                <a:gd name="connsiteY42" fmla="*/ 1304162 h 1643614"/>
                <a:gd name="connsiteX43" fmla="*/ 887524 w 1059772"/>
                <a:gd name="connsiteY43" fmla="*/ 1304877 h 1643614"/>
                <a:gd name="connsiteX44" fmla="*/ 901527 w 1059772"/>
                <a:gd name="connsiteY44" fmla="*/ 1306242 h 1643614"/>
                <a:gd name="connsiteX45" fmla="*/ 979852 w 1059772"/>
                <a:gd name="connsiteY45" fmla="*/ 1399200 h 1643614"/>
                <a:gd name="connsiteX46" fmla="*/ 881757 w 1059772"/>
                <a:gd name="connsiteY46" fmla="*/ 1494084 h 1643614"/>
                <a:gd name="connsiteX47" fmla="*/ 861988 w 1059772"/>
                <a:gd name="connsiteY47" fmla="*/ 1492157 h 1643614"/>
                <a:gd name="connsiteX48" fmla="*/ 857645 w 1059772"/>
                <a:gd name="connsiteY48" fmla="*/ 1490853 h 1643614"/>
                <a:gd name="connsiteX49" fmla="*/ 800804 w 1059772"/>
                <a:gd name="connsiteY49" fmla="*/ 1479979 h 1643614"/>
                <a:gd name="connsiteX50" fmla="*/ 449600 w 1059772"/>
                <a:gd name="connsiteY50" fmla="*/ 1281681 h 1643614"/>
                <a:gd name="connsiteX51" fmla="*/ 432966 w 1059772"/>
                <a:gd name="connsiteY51" fmla="*/ 1262991 h 1643614"/>
                <a:gd name="connsiteX52" fmla="*/ 442381 w 1059772"/>
                <a:gd name="connsiteY52" fmla="*/ 1277954 h 1643614"/>
                <a:gd name="connsiteX53" fmla="*/ 634655 w 1059772"/>
                <a:gd name="connsiteY53" fmla="*/ 1450148 h 1643614"/>
                <a:gd name="connsiteX54" fmla="*/ 671306 w 1059772"/>
                <a:gd name="connsiteY54" fmla="*/ 1467702 h 1643614"/>
                <a:gd name="connsiteX55" fmla="*/ 680029 w 1059772"/>
                <a:gd name="connsiteY55" fmla="*/ 1470509 h 1643614"/>
                <a:gd name="connsiteX56" fmla="*/ 733112 w 1059772"/>
                <a:gd name="connsiteY56" fmla="*/ 1553521 h 1643614"/>
                <a:gd name="connsiteX57" fmla="*/ 646199 w 1059772"/>
                <a:gd name="connsiteY57" fmla="*/ 1643614 h 1643614"/>
                <a:gd name="connsiteX58" fmla="*/ 612368 w 1059772"/>
                <a:gd name="connsiteY58" fmla="*/ 1636534 h 1643614"/>
                <a:gd name="connsiteX59" fmla="*/ 608168 w 1059772"/>
                <a:gd name="connsiteY59" fmla="*/ 1634171 h 1643614"/>
                <a:gd name="connsiteX60" fmla="*/ 550918 w 1059772"/>
                <a:gd name="connsiteY60" fmla="*/ 1606750 h 1643614"/>
                <a:gd name="connsiteX61" fmla="*/ 272929 w 1059772"/>
                <a:gd name="connsiteY61" fmla="*/ 1342619 h 1643614"/>
                <a:gd name="connsiteX62" fmla="*/ 263877 w 1059772"/>
                <a:gd name="connsiteY62" fmla="*/ 1325974 h 1643614"/>
                <a:gd name="connsiteX63" fmla="*/ 260179 w 1059772"/>
                <a:gd name="connsiteY63" fmla="*/ 1324238 h 1643614"/>
                <a:gd name="connsiteX64" fmla="*/ 265380 w 1059772"/>
                <a:gd name="connsiteY64" fmla="*/ 1341192 h 1643614"/>
                <a:gd name="connsiteX65" fmla="*/ 294131 w 1059772"/>
                <a:gd name="connsiteY65" fmla="*/ 1409813 h 1643614"/>
                <a:gd name="connsiteX66" fmla="*/ 310035 w 1059772"/>
                <a:gd name="connsiteY66" fmla="*/ 1439021 h 1643614"/>
                <a:gd name="connsiteX67" fmla="*/ 312317 w 1059772"/>
                <a:gd name="connsiteY67" fmla="*/ 1442194 h 1643614"/>
                <a:gd name="connsiteX68" fmla="*/ 323049 w 1059772"/>
                <a:gd name="connsiteY68" fmla="*/ 1473162 h 1643614"/>
                <a:gd name="connsiteX69" fmla="*/ 255745 w 1059772"/>
                <a:gd name="connsiteY69" fmla="*/ 1566208 h 1643614"/>
                <a:gd name="connsiteX70" fmla="*/ 231749 w 1059772"/>
                <a:gd name="connsiteY70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406698 h 1484445"/>
                <a:gd name="connsiteX1" fmla="*/ 175907 w 1059772"/>
                <a:gd name="connsiteY1" fmla="*/ 1367406 h 1484445"/>
                <a:gd name="connsiteX2" fmla="*/ 173033 w 1059772"/>
                <a:gd name="connsiteY2" fmla="*/ 1361174 h 1484445"/>
                <a:gd name="connsiteX3" fmla="*/ 151573 w 1059772"/>
                <a:gd name="connsiteY3" fmla="*/ 1321761 h 1484445"/>
                <a:gd name="connsiteX4" fmla="*/ 75653 w 1059772"/>
                <a:gd name="connsiteY4" fmla="*/ 1003000 h 1484445"/>
                <a:gd name="connsiteX5" fmla="*/ 76737 w 1059772"/>
                <a:gd name="connsiteY5" fmla="*/ 963533 h 1484445"/>
                <a:gd name="connsiteX6" fmla="*/ 64179 w 1059772"/>
                <a:gd name="connsiteY6" fmla="*/ 938441 h 1484445"/>
                <a:gd name="connsiteX7" fmla="*/ 24807 w 1059772"/>
                <a:gd name="connsiteY7" fmla="*/ 827417 h 1484445"/>
                <a:gd name="connsiteX8" fmla="*/ 25270 w 1059772"/>
                <a:gd name="connsiteY8" fmla="*/ 484618 h 1484445"/>
                <a:gd name="connsiteX9" fmla="*/ 34629 w 1059772"/>
                <a:gd name="connsiteY9" fmla="*/ 461886 h 1484445"/>
                <a:gd name="connsiteX10" fmla="*/ 93894 w 1059772"/>
                <a:gd name="connsiteY10" fmla="*/ 110741 h 1484445"/>
                <a:gd name="connsiteX11" fmla="*/ 373312 w 1059772"/>
                <a:gd name="connsiteY11" fmla="*/ 5146 h 1484445"/>
                <a:gd name="connsiteX12" fmla="*/ 377203 w 1059772"/>
                <a:gd name="connsiteY12" fmla="*/ 365218 h 1484445"/>
                <a:gd name="connsiteX13" fmla="*/ 391936 w 1059772"/>
                <a:gd name="connsiteY13" fmla="*/ 366792 h 1484445"/>
                <a:gd name="connsiteX14" fmla="*/ 557350 w 1059772"/>
                <a:gd name="connsiteY14" fmla="*/ 430486 h 1484445"/>
                <a:gd name="connsiteX15" fmla="*/ 560026 w 1059772"/>
                <a:gd name="connsiteY15" fmla="*/ 432302 h 1484445"/>
                <a:gd name="connsiteX16" fmla="*/ 562800 w 1059772"/>
                <a:gd name="connsiteY16" fmla="*/ 431573 h 1484445"/>
                <a:gd name="connsiteX17" fmla="*/ 855642 w 1059772"/>
                <a:gd name="connsiteY17" fmla="*/ 442166 h 1484445"/>
                <a:gd name="connsiteX18" fmla="*/ 855383 w 1059772"/>
                <a:gd name="connsiteY18" fmla="*/ 443066 h 1484445"/>
                <a:gd name="connsiteX19" fmla="*/ 865821 w 1059772"/>
                <a:gd name="connsiteY19" fmla="*/ 445994 h 1484445"/>
                <a:gd name="connsiteX20" fmla="*/ 884762 w 1059772"/>
                <a:gd name="connsiteY20" fmla="*/ 455709 h 1484445"/>
                <a:gd name="connsiteX21" fmla="*/ 915874 w 1059772"/>
                <a:gd name="connsiteY21" fmla="*/ 601051 h 1484445"/>
                <a:gd name="connsiteX22" fmla="*/ 809366 w 1059772"/>
                <a:gd name="connsiteY22" fmla="*/ 647478 h 1484445"/>
                <a:gd name="connsiteX23" fmla="*/ 797403 w 1059772"/>
                <a:gd name="connsiteY23" fmla="*/ 644123 h 1484445"/>
                <a:gd name="connsiteX24" fmla="*/ 797313 w 1059772"/>
                <a:gd name="connsiteY24" fmla="*/ 644432 h 1484445"/>
                <a:gd name="connsiteX25" fmla="*/ 538290 w 1059772"/>
                <a:gd name="connsiteY25" fmla="*/ 658493 h 1484445"/>
                <a:gd name="connsiteX26" fmla="*/ 520853 w 1059772"/>
                <a:gd name="connsiteY26" fmla="*/ 666815 h 1484445"/>
                <a:gd name="connsiteX27" fmla="*/ 532491 w 1059772"/>
                <a:gd name="connsiteY27" fmla="*/ 690097 h 1484445"/>
                <a:gd name="connsiteX28" fmla="*/ 918445 w 1059772"/>
                <a:gd name="connsiteY28" fmla="*/ 912544 h 1484445"/>
                <a:gd name="connsiteX29" fmla="*/ 952321 w 1059772"/>
                <a:gd name="connsiteY29" fmla="*/ 910357 h 1484445"/>
                <a:gd name="connsiteX30" fmla="*/ 957900 w 1059772"/>
                <a:gd name="connsiteY30" fmla="*/ 909153 h 1484445"/>
                <a:gd name="connsiteX31" fmla="*/ 976238 w 1059772"/>
                <a:gd name="connsiteY31" fmla="*/ 908833 h 1484445"/>
                <a:gd name="connsiteX32" fmla="*/ 1059495 w 1059772"/>
                <a:gd name="connsiteY32" fmla="*/ 1003649 h 1484445"/>
                <a:gd name="connsiteX33" fmla="*/ 980528 w 1059772"/>
                <a:gd name="connsiteY33" fmla="*/ 1083663 h 1484445"/>
                <a:gd name="connsiteX34" fmla="*/ 974021 w 1059772"/>
                <a:gd name="connsiteY34" fmla="*/ 1083777 h 1484445"/>
                <a:gd name="connsiteX35" fmla="*/ 974030 w 1059772"/>
                <a:gd name="connsiteY35" fmla="*/ 1083863 h 1484445"/>
                <a:gd name="connsiteX36" fmla="*/ 922140 w 1059772"/>
                <a:gd name="connsiteY36" fmla="*/ 1087213 h 1484445"/>
                <a:gd name="connsiteX37" fmla="*/ 870840 w 1059772"/>
                <a:gd name="connsiteY37" fmla="*/ 1086149 h 1484445"/>
                <a:gd name="connsiteX38" fmla="*/ 620068 w 1059772"/>
                <a:gd name="connsiteY38" fmla="*/ 1013697 h 1484445"/>
                <a:gd name="connsiteX39" fmla="*/ 589927 w 1059772"/>
                <a:gd name="connsiteY39" fmla="*/ 995119 h 1484445"/>
                <a:gd name="connsiteX40" fmla="*/ 616709 w 1059772"/>
                <a:gd name="connsiteY40" fmla="*/ 1020312 h 1484445"/>
                <a:gd name="connsiteX41" fmla="*/ 887630 w 1059772"/>
                <a:gd name="connsiteY41" fmla="*/ 1144993 h 1484445"/>
                <a:gd name="connsiteX42" fmla="*/ 887524 w 1059772"/>
                <a:gd name="connsiteY42" fmla="*/ 1145708 h 1484445"/>
                <a:gd name="connsiteX43" fmla="*/ 901527 w 1059772"/>
                <a:gd name="connsiteY43" fmla="*/ 1147073 h 1484445"/>
                <a:gd name="connsiteX44" fmla="*/ 979852 w 1059772"/>
                <a:gd name="connsiteY44" fmla="*/ 1240031 h 1484445"/>
                <a:gd name="connsiteX45" fmla="*/ 881757 w 1059772"/>
                <a:gd name="connsiteY45" fmla="*/ 1334915 h 1484445"/>
                <a:gd name="connsiteX46" fmla="*/ 861988 w 1059772"/>
                <a:gd name="connsiteY46" fmla="*/ 1332988 h 1484445"/>
                <a:gd name="connsiteX47" fmla="*/ 857645 w 1059772"/>
                <a:gd name="connsiteY47" fmla="*/ 1331684 h 1484445"/>
                <a:gd name="connsiteX48" fmla="*/ 800804 w 1059772"/>
                <a:gd name="connsiteY48" fmla="*/ 1320810 h 1484445"/>
                <a:gd name="connsiteX49" fmla="*/ 449600 w 1059772"/>
                <a:gd name="connsiteY49" fmla="*/ 1122512 h 1484445"/>
                <a:gd name="connsiteX50" fmla="*/ 432966 w 1059772"/>
                <a:gd name="connsiteY50" fmla="*/ 1103822 h 1484445"/>
                <a:gd name="connsiteX51" fmla="*/ 442381 w 1059772"/>
                <a:gd name="connsiteY51" fmla="*/ 1118785 h 1484445"/>
                <a:gd name="connsiteX52" fmla="*/ 634655 w 1059772"/>
                <a:gd name="connsiteY52" fmla="*/ 1290979 h 1484445"/>
                <a:gd name="connsiteX53" fmla="*/ 671306 w 1059772"/>
                <a:gd name="connsiteY53" fmla="*/ 1308533 h 1484445"/>
                <a:gd name="connsiteX54" fmla="*/ 680029 w 1059772"/>
                <a:gd name="connsiteY54" fmla="*/ 1311340 h 1484445"/>
                <a:gd name="connsiteX55" fmla="*/ 733112 w 1059772"/>
                <a:gd name="connsiteY55" fmla="*/ 1394352 h 1484445"/>
                <a:gd name="connsiteX56" fmla="*/ 646199 w 1059772"/>
                <a:gd name="connsiteY56" fmla="*/ 1484445 h 1484445"/>
                <a:gd name="connsiteX57" fmla="*/ 612368 w 1059772"/>
                <a:gd name="connsiteY57" fmla="*/ 1477365 h 1484445"/>
                <a:gd name="connsiteX58" fmla="*/ 608168 w 1059772"/>
                <a:gd name="connsiteY58" fmla="*/ 1475002 h 1484445"/>
                <a:gd name="connsiteX59" fmla="*/ 550918 w 1059772"/>
                <a:gd name="connsiteY59" fmla="*/ 1447581 h 1484445"/>
                <a:gd name="connsiteX60" fmla="*/ 272929 w 1059772"/>
                <a:gd name="connsiteY60" fmla="*/ 1183450 h 1484445"/>
                <a:gd name="connsiteX61" fmla="*/ 263877 w 1059772"/>
                <a:gd name="connsiteY61" fmla="*/ 1166805 h 1484445"/>
                <a:gd name="connsiteX62" fmla="*/ 260179 w 1059772"/>
                <a:gd name="connsiteY62" fmla="*/ 1165069 h 1484445"/>
                <a:gd name="connsiteX63" fmla="*/ 265380 w 1059772"/>
                <a:gd name="connsiteY63" fmla="*/ 1182023 h 1484445"/>
                <a:gd name="connsiteX64" fmla="*/ 294131 w 1059772"/>
                <a:gd name="connsiteY64" fmla="*/ 1250644 h 1484445"/>
                <a:gd name="connsiteX65" fmla="*/ 310035 w 1059772"/>
                <a:gd name="connsiteY65" fmla="*/ 1279852 h 1484445"/>
                <a:gd name="connsiteX66" fmla="*/ 312317 w 1059772"/>
                <a:gd name="connsiteY66" fmla="*/ 1283025 h 1484445"/>
                <a:gd name="connsiteX67" fmla="*/ 323049 w 1059772"/>
                <a:gd name="connsiteY67" fmla="*/ 1313993 h 1484445"/>
                <a:gd name="connsiteX68" fmla="*/ 255745 w 1059772"/>
                <a:gd name="connsiteY68" fmla="*/ 1407039 h 1484445"/>
                <a:gd name="connsiteX69" fmla="*/ 231749 w 1059772"/>
                <a:gd name="connsiteY69" fmla="*/ 1406698 h 1484445"/>
                <a:gd name="connsiteX0" fmla="*/ 231749 w 1059772"/>
                <a:gd name="connsiteY0" fmla="*/ 1401552 h 1479299"/>
                <a:gd name="connsiteX1" fmla="*/ 175907 w 1059772"/>
                <a:gd name="connsiteY1" fmla="*/ 1362260 h 1479299"/>
                <a:gd name="connsiteX2" fmla="*/ 173033 w 1059772"/>
                <a:gd name="connsiteY2" fmla="*/ 1356028 h 1479299"/>
                <a:gd name="connsiteX3" fmla="*/ 151573 w 1059772"/>
                <a:gd name="connsiteY3" fmla="*/ 1316615 h 1479299"/>
                <a:gd name="connsiteX4" fmla="*/ 75653 w 1059772"/>
                <a:gd name="connsiteY4" fmla="*/ 997854 h 1479299"/>
                <a:gd name="connsiteX5" fmla="*/ 76737 w 1059772"/>
                <a:gd name="connsiteY5" fmla="*/ 958387 h 1479299"/>
                <a:gd name="connsiteX6" fmla="*/ 64179 w 1059772"/>
                <a:gd name="connsiteY6" fmla="*/ 933295 h 1479299"/>
                <a:gd name="connsiteX7" fmla="*/ 24807 w 1059772"/>
                <a:gd name="connsiteY7" fmla="*/ 822271 h 1479299"/>
                <a:gd name="connsiteX8" fmla="*/ 25270 w 1059772"/>
                <a:gd name="connsiteY8" fmla="*/ 479472 h 1479299"/>
                <a:gd name="connsiteX9" fmla="*/ 34629 w 1059772"/>
                <a:gd name="connsiteY9" fmla="*/ 456740 h 1479299"/>
                <a:gd name="connsiteX10" fmla="*/ 93894 w 1059772"/>
                <a:gd name="connsiteY10" fmla="*/ 105595 h 1479299"/>
                <a:gd name="connsiteX11" fmla="*/ 373312 w 1059772"/>
                <a:gd name="connsiteY11" fmla="*/ 0 h 1479299"/>
                <a:gd name="connsiteX12" fmla="*/ 377203 w 1059772"/>
                <a:gd name="connsiteY12" fmla="*/ 360072 h 1479299"/>
                <a:gd name="connsiteX13" fmla="*/ 391936 w 1059772"/>
                <a:gd name="connsiteY13" fmla="*/ 361646 h 1479299"/>
                <a:gd name="connsiteX14" fmla="*/ 557350 w 1059772"/>
                <a:gd name="connsiteY14" fmla="*/ 425340 h 1479299"/>
                <a:gd name="connsiteX15" fmla="*/ 560026 w 1059772"/>
                <a:gd name="connsiteY15" fmla="*/ 427156 h 1479299"/>
                <a:gd name="connsiteX16" fmla="*/ 562800 w 1059772"/>
                <a:gd name="connsiteY16" fmla="*/ 426427 h 1479299"/>
                <a:gd name="connsiteX17" fmla="*/ 855642 w 1059772"/>
                <a:gd name="connsiteY17" fmla="*/ 437020 h 1479299"/>
                <a:gd name="connsiteX18" fmla="*/ 855383 w 1059772"/>
                <a:gd name="connsiteY18" fmla="*/ 437920 h 1479299"/>
                <a:gd name="connsiteX19" fmla="*/ 865821 w 1059772"/>
                <a:gd name="connsiteY19" fmla="*/ 440848 h 1479299"/>
                <a:gd name="connsiteX20" fmla="*/ 884762 w 1059772"/>
                <a:gd name="connsiteY20" fmla="*/ 450563 h 1479299"/>
                <a:gd name="connsiteX21" fmla="*/ 915874 w 1059772"/>
                <a:gd name="connsiteY21" fmla="*/ 595905 h 1479299"/>
                <a:gd name="connsiteX22" fmla="*/ 809366 w 1059772"/>
                <a:gd name="connsiteY22" fmla="*/ 642332 h 1479299"/>
                <a:gd name="connsiteX23" fmla="*/ 797403 w 1059772"/>
                <a:gd name="connsiteY23" fmla="*/ 638977 h 1479299"/>
                <a:gd name="connsiteX24" fmla="*/ 797313 w 1059772"/>
                <a:gd name="connsiteY24" fmla="*/ 639286 h 1479299"/>
                <a:gd name="connsiteX25" fmla="*/ 538290 w 1059772"/>
                <a:gd name="connsiteY25" fmla="*/ 653347 h 1479299"/>
                <a:gd name="connsiteX26" fmla="*/ 520853 w 1059772"/>
                <a:gd name="connsiteY26" fmla="*/ 661669 h 1479299"/>
                <a:gd name="connsiteX27" fmla="*/ 532491 w 1059772"/>
                <a:gd name="connsiteY27" fmla="*/ 684951 h 1479299"/>
                <a:gd name="connsiteX28" fmla="*/ 918445 w 1059772"/>
                <a:gd name="connsiteY28" fmla="*/ 907398 h 1479299"/>
                <a:gd name="connsiteX29" fmla="*/ 952321 w 1059772"/>
                <a:gd name="connsiteY29" fmla="*/ 905211 h 1479299"/>
                <a:gd name="connsiteX30" fmla="*/ 957900 w 1059772"/>
                <a:gd name="connsiteY30" fmla="*/ 904007 h 1479299"/>
                <a:gd name="connsiteX31" fmla="*/ 976238 w 1059772"/>
                <a:gd name="connsiteY31" fmla="*/ 903687 h 1479299"/>
                <a:gd name="connsiteX32" fmla="*/ 1059495 w 1059772"/>
                <a:gd name="connsiteY32" fmla="*/ 998503 h 1479299"/>
                <a:gd name="connsiteX33" fmla="*/ 980528 w 1059772"/>
                <a:gd name="connsiteY33" fmla="*/ 1078517 h 1479299"/>
                <a:gd name="connsiteX34" fmla="*/ 974021 w 1059772"/>
                <a:gd name="connsiteY34" fmla="*/ 1078631 h 1479299"/>
                <a:gd name="connsiteX35" fmla="*/ 974030 w 1059772"/>
                <a:gd name="connsiteY35" fmla="*/ 1078717 h 1479299"/>
                <a:gd name="connsiteX36" fmla="*/ 922140 w 1059772"/>
                <a:gd name="connsiteY36" fmla="*/ 1082067 h 1479299"/>
                <a:gd name="connsiteX37" fmla="*/ 870840 w 1059772"/>
                <a:gd name="connsiteY37" fmla="*/ 1081003 h 1479299"/>
                <a:gd name="connsiteX38" fmla="*/ 620068 w 1059772"/>
                <a:gd name="connsiteY38" fmla="*/ 1008551 h 1479299"/>
                <a:gd name="connsiteX39" fmla="*/ 589927 w 1059772"/>
                <a:gd name="connsiteY39" fmla="*/ 989973 h 1479299"/>
                <a:gd name="connsiteX40" fmla="*/ 616709 w 1059772"/>
                <a:gd name="connsiteY40" fmla="*/ 1015166 h 1479299"/>
                <a:gd name="connsiteX41" fmla="*/ 887630 w 1059772"/>
                <a:gd name="connsiteY41" fmla="*/ 1139847 h 1479299"/>
                <a:gd name="connsiteX42" fmla="*/ 887524 w 1059772"/>
                <a:gd name="connsiteY42" fmla="*/ 1140562 h 1479299"/>
                <a:gd name="connsiteX43" fmla="*/ 901527 w 1059772"/>
                <a:gd name="connsiteY43" fmla="*/ 1141927 h 1479299"/>
                <a:gd name="connsiteX44" fmla="*/ 979852 w 1059772"/>
                <a:gd name="connsiteY44" fmla="*/ 1234885 h 1479299"/>
                <a:gd name="connsiteX45" fmla="*/ 881757 w 1059772"/>
                <a:gd name="connsiteY45" fmla="*/ 1329769 h 1479299"/>
                <a:gd name="connsiteX46" fmla="*/ 861988 w 1059772"/>
                <a:gd name="connsiteY46" fmla="*/ 1327842 h 1479299"/>
                <a:gd name="connsiteX47" fmla="*/ 857645 w 1059772"/>
                <a:gd name="connsiteY47" fmla="*/ 1326538 h 1479299"/>
                <a:gd name="connsiteX48" fmla="*/ 800804 w 1059772"/>
                <a:gd name="connsiteY48" fmla="*/ 1315664 h 1479299"/>
                <a:gd name="connsiteX49" fmla="*/ 449600 w 1059772"/>
                <a:gd name="connsiteY49" fmla="*/ 1117366 h 1479299"/>
                <a:gd name="connsiteX50" fmla="*/ 432966 w 1059772"/>
                <a:gd name="connsiteY50" fmla="*/ 1098676 h 1479299"/>
                <a:gd name="connsiteX51" fmla="*/ 442381 w 1059772"/>
                <a:gd name="connsiteY51" fmla="*/ 1113639 h 1479299"/>
                <a:gd name="connsiteX52" fmla="*/ 634655 w 1059772"/>
                <a:gd name="connsiteY52" fmla="*/ 1285833 h 1479299"/>
                <a:gd name="connsiteX53" fmla="*/ 671306 w 1059772"/>
                <a:gd name="connsiteY53" fmla="*/ 1303387 h 1479299"/>
                <a:gd name="connsiteX54" fmla="*/ 680029 w 1059772"/>
                <a:gd name="connsiteY54" fmla="*/ 1306194 h 1479299"/>
                <a:gd name="connsiteX55" fmla="*/ 733112 w 1059772"/>
                <a:gd name="connsiteY55" fmla="*/ 1389206 h 1479299"/>
                <a:gd name="connsiteX56" fmla="*/ 646199 w 1059772"/>
                <a:gd name="connsiteY56" fmla="*/ 1479299 h 1479299"/>
                <a:gd name="connsiteX57" fmla="*/ 612368 w 1059772"/>
                <a:gd name="connsiteY57" fmla="*/ 1472219 h 1479299"/>
                <a:gd name="connsiteX58" fmla="*/ 608168 w 1059772"/>
                <a:gd name="connsiteY58" fmla="*/ 1469856 h 1479299"/>
                <a:gd name="connsiteX59" fmla="*/ 550918 w 1059772"/>
                <a:gd name="connsiteY59" fmla="*/ 1442435 h 1479299"/>
                <a:gd name="connsiteX60" fmla="*/ 272929 w 1059772"/>
                <a:gd name="connsiteY60" fmla="*/ 1178304 h 1479299"/>
                <a:gd name="connsiteX61" fmla="*/ 263877 w 1059772"/>
                <a:gd name="connsiteY61" fmla="*/ 1161659 h 1479299"/>
                <a:gd name="connsiteX62" fmla="*/ 260179 w 1059772"/>
                <a:gd name="connsiteY62" fmla="*/ 1159923 h 1479299"/>
                <a:gd name="connsiteX63" fmla="*/ 265380 w 1059772"/>
                <a:gd name="connsiteY63" fmla="*/ 1176877 h 1479299"/>
                <a:gd name="connsiteX64" fmla="*/ 294131 w 1059772"/>
                <a:gd name="connsiteY64" fmla="*/ 1245498 h 1479299"/>
                <a:gd name="connsiteX65" fmla="*/ 310035 w 1059772"/>
                <a:gd name="connsiteY65" fmla="*/ 1274706 h 1479299"/>
                <a:gd name="connsiteX66" fmla="*/ 312317 w 1059772"/>
                <a:gd name="connsiteY66" fmla="*/ 1277879 h 1479299"/>
                <a:gd name="connsiteX67" fmla="*/ 323049 w 1059772"/>
                <a:gd name="connsiteY67" fmla="*/ 1308847 h 1479299"/>
                <a:gd name="connsiteX68" fmla="*/ 255745 w 1059772"/>
                <a:gd name="connsiteY68" fmla="*/ 1401893 h 1479299"/>
                <a:gd name="connsiteX69" fmla="*/ 231749 w 1059772"/>
                <a:gd name="connsiteY69" fmla="*/ 1401552 h 1479299"/>
                <a:gd name="connsiteX0" fmla="*/ 231749 w 1059772"/>
                <a:gd name="connsiteY0" fmla="*/ 1401552 h 1479299"/>
                <a:gd name="connsiteX1" fmla="*/ 175907 w 1059772"/>
                <a:gd name="connsiteY1" fmla="*/ 1362260 h 1479299"/>
                <a:gd name="connsiteX2" fmla="*/ 173033 w 1059772"/>
                <a:gd name="connsiteY2" fmla="*/ 1356028 h 1479299"/>
                <a:gd name="connsiteX3" fmla="*/ 151573 w 1059772"/>
                <a:gd name="connsiteY3" fmla="*/ 1316615 h 1479299"/>
                <a:gd name="connsiteX4" fmla="*/ 75653 w 1059772"/>
                <a:gd name="connsiteY4" fmla="*/ 997854 h 1479299"/>
                <a:gd name="connsiteX5" fmla="*/ 76737 w 1059772"/>
                <a:gd name="connsiteY5" fmla="*/ 958387 h 1479299"/>
                <a:gd name="connsiteX6" fmla="*/ 64179 w 1059772"/>
                <a:gd name="connsiteY6" fmla="*/ 933295 h 1479299"/>
                <a:gd name="connsiteX7" fmla="*/ 24807 w 1059772"/>
                <a:gd name="connsiteY7" fmla="*/ 822271 h 1479299"/>
                <a:gd name="connsiteX8" fmla="*/ 25270 w 1059772"/>
                <a:gd name="connsiteY8" fmla="*/ 479472 h 1479299"/>
                <a:gd name="connsiteX9" fmla="*/ 34629 w 1059772"/>
                <a:gd name="connsiteY9" fmla="*/ 456740 h 1479299"/>
                <a:gd name="connsiteX10" fmla="*/ 93894 w 1059772"/>
                <a:gd name="connsiteY10" fmla="*/ 105595 h 1479299"/>
                <a:gd name="connsiteX11" fmla="*/ 373312 w 1059772"/>
                <a:gd name="connsiteY11" fmla="*/ 0 h 1479299"/>
                <a:gd name="connsiteX12" fmla="*/ 377203 w 1059772"/>
                <a:gd name="connsiteY12" fmla="*/ 360072 h 1479299"/>
                <a:gd name="connsiteX13" fmla="*/ 391936 w 1059772"/>
                <a:gd name="connsiteY13" fmla="*/ 361646 h 1479299"/>
                <a:gd name="connsiteX14" fmla="*/ 557350 w 1059772"/>
                <a:gd name="connsiteY14" fmla="*/ 425340 h 1479299"/>
                <a:gd name="connsiteX15" fmla="*/ 560026 w 1059772"/>
                <a:gd name="connsiteY15" fmla="*/ 427156 h 1479299"/>
                <a:gd name="connsiteX16" fmla="*/ 562800 w 1059772"/>
                <a:gd name="connsiteY16" fmla="*/ 426427 h 1479299"/>
                <a:gd name="connsiteX17" fmla="*/ 855642 w 1059772"/>
                <a:gd name="connsiteY17" fmla="*/ 437020 h 1479299"/>
                <a:gd name="connsiteX18" fmla="*/ 855383 w 1059772"/>
                <a:gd name="connsiteY18" fmla="*/ 437920 h 1479299"/>
                <a:gd name="connsiteX19" fmla="*/ 865821 w 1059772"/>
                <a:gd name="connsiteY19" fmla="*/ 440848 h 1479299"/>
                <a:gd name="connsiteX20" fmla="*/ 884762 w 1059772"/>
                <a:gd name="connsiteY20" fmla="*/ 450563 h 1479299"/>
                <a:gd name="connsiteX21" fmla="*/ 915874 w 1059772"/>
                <a:gd name="connsiteY21" fmla="*/ 595905 h 1479299"/>
                <a:gd name="connsiteX22" fmla="*/ 809366 w 1059772"/>
                <a:gd name="connsiteY22" fmla="*/ 642332 h 1479299"/>
                <a:gd name="connsiteX23" fmla="*/ 797403 w 1059772"/>
                <a:gd name="connsiteY23" fmla="*/ 638977 h 1479299"/>
                <a:gd name="connsiteX24" fmla="*/ 797313 w 1059772"/>
                <a:gd name="connsiteY24" fmla="*/ 639286 h 1479299"/>
                <a:gd name="connsiteX25" fmla="*/ 538290 w 1059772"/>
                <a:gd name="connsiteY25" fmla="*/ 653347 h 1479299"/>
                <a:gd name="connsiteX26" fmla="*/ 520853 w 1059772"/>
                <a:gd name="connsiteY26" fmla="*/ 661669 h 1479299"/>
                <a:gd name="connsiteX27" fmla="*/ 532491 w 1059772"/>
                <a:gd name="connsiteY27" fmla="*/ 684951 h 1479299"/>
                <a:gd name="connsiteX28" fmla="*/ 918445 w 1059772"/>
                <a:gd name="connsiteY28" fmla="*/ 907398 h 1479299"/>
                <a:gd name="connsiteX29" fmla="*/ 952321 w 1059772"/>
                <a:gd name="connsiteY29" fmla="*/ 905211 h 1479299"/>
                <a:gd name="connsiteX30" fmla="*/ 957900 w 1059772"/>
                <a:gd name="connsiteY30" fmla="*/ 904007 h 1479299"/>
                <a:gd name="connsiteX31" fmla="*/ 976238 w 1059772"/>
                <a:gd name="connsiteY31" fmla="*/ 903687 h 1479299"/>
                <a:gd name="connsiteX32" fmla="*/ 1059495 w 1059772"/>
                <a:gd name="connsiteY32" fmla="*/ 998503 h 1479299"/>
                <a:gd name="connsiteX33" fmla="*/ 980528 w 1059772"/>
                <a:gd name="connsiteY33" fmla="*/ 1078517 h 1479299"/>
                <a:gd name="connsiteX34" fmla="*/ 974021 w 1059772"/>
                <a:gd name="connsiteY34" fmla="*/ 1078631 h 1479299"/>
                <a:gd name="connsiteX35" fmla="*/ 974030 w 1059772"/>
                <a:gd name="connsiteY35" fmla="*/ 1078717 h 1479299"/>
                <a:gd name="connsiteX36" fmla="*/ 922140 w 1059772"/>
                <a:gd name="connsiteY36" fmla="*/ 1082067 h 1479299"/>
                <a:gd name="connsiteX37" fmla="*/ 870840 w 1059772"/>
                <a:gd name="connsiteY37" fmla="*/ 1081003 h 1479299"/>
                <a:gd name="connsiteX38" fmla="*/ 620068 w 1059772"/>
                <a:gd name="connsiteY38" fmla="*/ 1008551 h 1479299"/>
                <a:gd name="connsiteX39" fmla="*/ 589927 w 1059772"/>
                <a:gd name="connsiteY39" fmla="*/ 989973 h 1479299"/>
                <a:gd name="connsiteX40" fmla="*/ 616709 w 1059772"/>
                <a:gd name="connsiteY40" fmla="*/ 1015166 h 1479299"/>
                <a:gd name="connsiteX41" fmla="*/ 887630 w 1059772"/>
                <a:gd name="connsiteY41" fmla="*/ 1139847 h 1479299"/>
                <a:gd name="connsiteX42" fmla="*/ 887524 w 1059772"/>
                <a:gd name="connsiteY42" fmla="*/ 1140562 h 1479299"/>
                <a:gd name="connsiteX43" fmla="*/ 901527 w 1059772"/>
                <a:gd name="connsiteY43" fmla="*/ 1141927 h 1479299"/>
                <a:gd name="connsiteX44" fmla="*/ 979852 w 1059772"/>
                <a:gd name="connsiteY44" fmla="*/ 1234885 h 1479299"/>
                <a:gd name="connsiteX45" fmla="*/ 881757 w 1059772"/>
                <a:gd name="connsiteY45" fmla="*/ 1329769 h 1479299"/>
                <a:gd name="connsiteX46" fmla="*/ 861988 w 1059772"/>
                <a:gd name="connsiteY46" fmla="*/ 1327842 h 1479299"/>
                <a:gd name="connsiteX47" fmla="*/ 857645 w 1059772"/>
                <a:gd name="connsiteY47" fmla="*/ 1326538 h 1479299"/>
                <a:gd name="connsiteX48" fmla="*/ 800804 w 1059772"/>
                <a:gd name="connsiteY48" fmla="*/ 1315664 h 1479299"/>
                <a:gd name="connsiteX49" fmla="*/ 449600 w 1059772"/>
                <a:gd name="connsiteY49" fmla="*/ 1117366 h 1479299"/>
                <a:gd name="connsiteX50" fmla="*/ 432966 w 1059772"/>
                <a:gd name="connsiteY50" fmla="*/ 1098676 h 1479299"/>
                <a:gd name="connsiteX51" fmla="*/ 442381 w 1059772"/>
                <a:gd name="connsiteY51" fmla="*/ 1113639 h 1479299"/>
                <a:gd name="connsiteX52" fmla="*/ 634655 w 1059772"/>
                <a:gd name="connsiteY52" fmla="*/ 1285833 h 1479299"/>
                <a:gd name="connsiteX53" fmla="*/ 671306 w 1059772"/>
                <a:gd name="connsiteY53" fmla="*/ 1303387 h 1479299"/>
                <a:gd name="connsiteX54" fmla="*/ 680029 w 1059772"/>
                <a:gd name="connsiteY54" fmla="*/ 1306194 h 1479299"/>
                <a:gd name="connsiteX55" fmla="*/ 733112 w 1059772"/>
                <a:gd name="connsiteY55" fmla="*/ 1389206 h 1479299"/>
                <a:gd name="connsiteX56" fmla="*/ 646199 w 1059772"/>
                <a:gd name="connsiteY56" fmla="*/ 1479299 h 1479299"/>
                <a:gd name="connsiteX57" fmla="*/ 612368 w 1059772"/>
                <a:gd name="connsiteY57" fmla="*/ 1472219 h 1479299"/>
                <a:gd name="connsiteX58" fmla="*/ 608168 w 1059772"/>
                <a:gd name="connsiteY58" fmla="*/ 1469856 h 1479299"/>
                <a:gd name="connsiteX59" fmla="*/ 550918 w 1059772"/>
                <a:gd name="connsiteY59" fmla="*/ 1442435 h 1479299"/>
                <a:gd name="connsiteX60" fmla="*/ 272929 w 1059772"/>
                <a:gd name="connsiteY60" fmla="*/ 1178304 h 1479299"/>
                <a:gd name="connsiteX61" fmla="*/ 263877 w 1059772"/>
                <a:gd name="connsiteY61" fmla="*/ 1161659 h 1479299"/>
                <a:gd name="connsiteX62" fmla="*/ 260179 w 1059772"/>
                <a:gd name="connsiteY62" fmla="*/ 1159923 h 1479299"/>
                <a:gd name="connsiteX63" fmla="*/ 265380 w 1059772"/>
                <a:gd name="connsiteY63" fmla="*/ 1176877 h 1479299"/>
                <a:gd name="connsiteX64" fmla="*/ 294131 w 1059772"/>
                <a:gd name="connsiteY64" fmla="*/ 1245498 h 1479299"/>
                <a:gd name="connsiteX65" fmla="*/ 310035 w 1059772"/>
                <a:gd name="connsiteY65" fmla="*/ 1274706 h 1479299"/>
                <a:gd name="connsiteX66" fmla="*/ 312317 w 1059772"/>
                <a:gd name="connsiteY66" fmla="*/ 1277879 h 1479299"/>
                <a:gd name="connsiteX67" fmla="*/ 323049 w 1059772"/>
                <a:gd name="connsiteY67" fmla="*/ 1308847 h 1479299"/>
                <a:gd name="connsiteX68" fmla="*/ 255745 w 1059772"/>
                <a:gd name="connsiteY68" fmla="*/ 1401893 h 1479299"/>
                <a:gd name="connsiteX69" fmla="*/ 231749 w 1059772"/>
                <a:gd name="connsiteY69" fmla="*/ 1401552 h 1479299"/>
                <a:gd name="connsiteX0" fmla="*/ 231749 w 1059772"/>
                <a:gd name="connsiteY0" fmla="*/ 1397180 h 1474927"/>
                <a:gd name="connsiteX1" fmla="*/ 175907 w 1059772"/>
                <a:gd name="connsiteY1" fmla="*/ 1357888 h 1474927"/>
                <a:gd name="connsiteX2" fmla="*/ 173033 w 1059772"/>
                <a:gd name="connsiteY2" fmla="*/ 1351656 h 1474927"/>
                <a:gd name="connsiteX3" fmla="*/ 151573 w 1059772"/>
                <a:gd name="connsiteY3" fmla="*/ 1312243 h 1474927"/>
                <a:gd name="connsiteX4" fmla="*/ 75653 w 1059772"/>
                <a:gd name="connsiteY4" fmla="*/ 993482 h 1474927"/>
                <a:gd name="connsiteX5" fmla="*/ 76737 w 1059772"/>
                <a:gd name="connsiteY5" fmla="*/ 954015 h 1474927"/>
                <a:gd name="connsiteX6" fmla="*/ 64179 w 1059772"/>
                <a:gd name="connsiteY6" fmla="*/ 928923 h 1474927"/>
                <a:gd name="connsiteX7" fmla="*/ 24807 w 1059772"/>
                <a:gd name="connsiteY7" fmla="*/ 817899 h 1474927"/>
                <a:gd name="connsiteX8" fmla="*/ 25270 w 1059772"/>
                <a:gd name="connsiteY8" fmla="*/ 475100 h 1474927"/>
                <a:gd name="connsiteX9" fmla="*/ 34629 w 1059772"/>
                <a:gd name="connsiteY9" fmla="*/ 452368 h 1474927"/>
                <a:gd name="connsiteX10" fmla="*/ 93894 w 1059772"/>
                <a:gd name="connsiteY10" fmla="*/ 101223 h 1474927"/>
                <a:gd name="connsiteX11" fmla="*/ 380886 w 1059772"/>
                <a:gd name="connsiteY11" fmla="*/ 0 h 1474927"/>
                <a:gd name="connsiteX12" fmla="*/ 377203 w 1059772"/>
                <a:gd name="connsiteY12" fmla="*/ 355700 h 1474927"/>
                <a:gd name="connsiteX13" fmla="*/ 391936 w 1059772"/>
                <a:gd name="connsiteY13" fmla="*/ 357274 h 1474927"/>
                <a:gd name="connsiteX14" fmla="*/ 557350 w 1059772"/>
                <a:gd name="connsiteY14" fmla="*/ 420968 h 1474927"/>
                <a:gd name="connsiteX15" fmla="*/ 560026 w 1059772"/>
                <a:gd name="connsiteY15" fmla="*/ 422784 h 1474927"/>
                <a:gd name="connsiteX16" fmla="*/ 562800 w 1059772"/>
                <a:gd name="connsiteY16" fmla="*/ 422055 h 1474927"/>
                <a:gd name="connsiteX17" fmla="*/ 855642 w 1059772"/>
                <a:gd name="connsiteY17" fmla="*/ 432648 h 1474927"/>
                <a:gd name="connsiteX18" fmla="*/ 855383 w 1059772"/>
                <a:gd name="connsiteY18" fmla="*/ 433548 h 1474927"/>
                <a:gd name="connsiteX19" fmla="*/ 865821 w 1059772"/>
                <a:gd name="connsiteY19" fmla="*/ 436476 h 1474927"/>
                <a:gd name="connsiteX20" fmla="*/ 884762 w 1059772"/>
                <a:gd name="connsiteY20" fmla="*/ 446191 h 1474927"/>
                <a:gd name="connsiteX21" fmla="*/ 915874 w 1059772"/>
                <a:gd name="connsiteY21" fmla="*/ 591533 h 1474927"/>
                <a:gd name="connsiteX22" fmla="*/ 809366 w 1059772"/>
                <a:gd name="connsiteY22" fmla="*/ 637960 h 1474927"/>
                <a:gd name="connsiteX23" fmla="*/ 797403 w 1059772"/>
                <a:gd name="connsiteY23" fmla="*/ 634605 h 1474927"/>
                <a:gd name="connsiteX24" fmla="*/ 797313 w 1059772"/>
                <a:gd name="connsiteY24" fmla="*/ 634914 h 1474927"/>
                <a:gd name="connsiteX25" fmla="*/ 538290 w 1059772"/>
                <a:gd name="connsiteY25" fmla="*/ 648975 h 1474927"/>
                <a:gd name="connsiteX26" fmla="*/ 520853 w 1059772"/>
                <a:gd name="connsiteY26" fmla="*/ 657297 h 1474927"/>
                <a:gd name="connsiteX27" fmla="*/ 532491 w 1059772"/>
                <a:gd name="connsiteY27" fmla="*/ 680579 h 1474927"/>
                <a:gd name="connsiteX28" fmla="*/ 918445 w 1059772"/>
                <a:gd name="connsiteY28" fmla="*/ 903026 h 1474927"/>
                <a:gd name="connsiteX29" fmla="*/ 952321 w 1059772"/>
                <a:gd name="connsiteY29" fmla="*/ 900839 h 1474927"/>
                <a:gd name="connsiteX30" fmla="*/ 957900 w 1059772"/>
                <a:gd name="connsiteY30" fmla="*/ 899635 h 1474927"/>
                <a:gd name="connsiteX31" fmla="*/ 976238 w 1059772"/>
                <a:gd name="connsiteY31" fmla="*/ 899315 h 1474927"/>
                <a:gd name="connsiteX32" fmla="*/ 1059495 w 1059772"/>
                <a:gd name="connsiteY32" fmla="*/ 994131 h 1474927"/>
                <a:gd name="connsiteX33" fmla="*/ 980528 w 1059772"/>
                <a:gd name="connsiteY33" fmla="*/ 1074145 h 1474927"/>
                <a:gd name="connsiteX34" fmla="*/ 974021 w 1059772"/>
                <a:gd name="connsiteY34" fmla="*/ 1074259 h 1474927"/>
                <a:gd name="connsiteX35" fmla="*/ 974030 w 1059772"/>
                <a:gd name="connsiteY35" fmla="*/ 1074345 h 1474927"/>
                <a:gd name="connsiteX36" fmla="*/ 922140 w 1059772"/>
                <a:gd name="connsiteY36" fmla="*/ 1077695 h 1474927"/>
                <a:gd name="connsiteX37" fmla="*/ 870840 w 1059772"/>
                <a:gd name="connsiteY37" fmla="*/ 1076631 h 1474927"/>
                <a:gd name="connsiteX38" fmla="*/ 620068 w 1059772"/>
                <a:gd name="connsiteY38" fmla="*/ 1004179 h 1474927"/>
                <a:gd name="connsiteX39" fmla="*/ 589927 w 1059772"/>
                <a:gd name="connsiteY39" fmla="*/ 985601 h 1474927"/>
                <a:gd name="connsiteX40" fmla="*/ 616709 w 1059772"/>
                <a:gd name="connsiteY40" fmla="*/ 1010794 h 1474927"/>
                <a:gd name="connsiteX41" fmla="*/ 887630 w 1059772"/>
                <a:gd name="connsiteY41" fmla="*/ 1135475 h 1474927"/>
                <a:gd name="connsiteX42" fmla="*/ 887524 w 1059772"/>
                <a:gd name="connsiteY42" fmla="*/ 1136190 h 1474927"/>
                <a:gd name="connsiteX43" fmla="*/ 901527 w 1059772"/>
                <a:gd name="connsiteY43" fmla="*/ 1137555 h 1474927"/>
                <a:gd name="connsiteX44" fmla="*/ 979852 w 1059772"/>
                <a:gd name="connsiteY44" fmla="*/ 1230513 h 1474927"/>
                <a:gd name="connsiteX45" fmla="*/ 881757 w 1059772"/>
                <a:gd name="connsiteY45" fmla="*/ 1325397 h 1474927"/>
                <a:gd name="connsiteX46" fmla="*/ 861988 w 1059772"/>
                <a:gd name="connsiteY46" fmla="*/ 1323470 h 1474927"/>
                <a:gd name="connsiteX47" fmla="*/ 857645 w 1059772"/>
                <a:gd name="connsiteY47" fmla="*/ 1322166 h 1474927"/>
                <a:gd name="connsiteX48" fmla="*/ 800804 w 1059772"/>
                <a:gd name="connsiteY48" fmla="*/ 1311292 h 1474927"/>
                <a:gd name="connsiteX49" fmla="*/ 449600 w 1059772"/>
                <a:gd name="connsiteY49" fmla="*/ 1112994 h 1474927"/>
                <a:gd name="connsiteX50" fmla="*/ 432966 w 1059772"/>
                <a:gd name="connsiteY50" fmla="*/ 1094304 h 1474927"/>
                <a:gd name="connsiteX51" fmla="*/ 442381 w 1059772"/>
                <a:gd name="connsiteY51" fmla="*/ 1109267 h 1474927"/>
                <a:gd name="connsiteX52" fmla="*/ 634655 w 1059772"/>
                <a:gd name="connsiteY52" fmla="*/ 1281461 h 1474927"/>
                <a:gd name="connsiteX53" fmla="*/ 671306 w 1059772"/>
                <a:gd name="connsiteY53" fmla="*/ 1299015 h 1474927"/>
                <a:gd name="connsiteX54" fmla="*/ 680029 w 1059772"/>
                <a:gd name="connsiteY54" fmla="*/ 1301822 h 1474927"/>
                <a:gd name="connsiteX55" fmla="*/ 733112 w 1059772"/>
                <a:gd name="connsiteY55" fmla="*/ 1384834 h 1474927"/>
                <a:gd name="connsiteX56" fmla="*/ 646199 w 1059772"/>
                <a:gd name="connsiteY56" fmla="*/ 1474927 h 1474927"/>
                <a:gd name="connsiteX57" fmla="*/ 612368 w 1059772"/>
                <a:gd name="connsiteY57" fmla="*/ 1467847 h 1474927"/>
                <a:gd name="connsiteX58" fmla="*/ 608168 w 1059772"/>
                <a:gd name="connsiteY58" fmla="*/ 1465484 h 1474927"/>
                <a:gd name="connsiteX59" fmla="*/ 550918 w 1059772"/>
                <a:gd name="connsiteY59" fmla="*/ 1438063 h 1474927"/>
                <a:gd name="connsiteX60" fmla="*/ 272929 w 1059772"/>
                <a:gd name="connsiteY60" fmla="*/ 1173932 h 1474927"/>
                <a:gd name="connsiteX61" fmla="*/ 263877 w 1059772"/>
                <a:gd name="connsiteY61" fmla="*/ 1157287 h 1474927"/>
                <a:gd name="connsiteX62" fmla="*/ 260179 w 1059772"/>
                <a:gd name="connsiteY62" fmla="*/ 1155551 h 1474927"/>
                <a:gd name="connsiteX63" fmla="*/ 265380 w 1059772"/>
                <a:gd name="connsiteY63" fmla="*/ 1172505 h 1474927"/>
                <a:gd name="connsiteX64" fmla="*/ 294131 w 1059772"/>
                <a:gd name="connsiteY64" fmla="*/ 1241126 h 1474927"/>
                <a:gd name="connsiteX65" fmla="*/ 310035 w 1059772"/>
                <a:gd name="connsiteY65" fmla="*/ 1270334 h 1474927"/>
                <a:gd name="connsiteX66" fmla="*/ 312317 w 1059772"/>
                <a:gd name="connsiteY66" fmla="*/ 1273507 h 1474927"/>
                <a:gd name="connsiteX67" fmla="*/ 323049 w 1059772"/>
                <a:gd name="connsiteY67" fmla="*/ 1304475 h 1474927"/>
                <a:gd name="connsiteX68" fmla="*/ 255745 w 1059772"/>
                <a:gd name="connsiteY68" fmla="*/ 1397521 h 1474927"/>
                <a:gd name="connsiteX69" fmla="*/ 231749 w 1059772"/>
                <a:gd name="connsiteY69" fmla="*/ 1397180 h 1474927"/>
                <a:gd name="connsiteX0" fmla="*/ 231749 w 1059772"/>
                <a:gd name="connsiteY0" fmla="*/ 1397180 h 1474927"/>
                <a:gd name="connsiteX1" fmla="*/ 175907 w 1059772"/>
                <a:gd name="connsiteY1" fmla="*/ 1357888 h 1474927"/>
                <a:gd name="connsiteX2" fmla="*/ 173033 w 1059772"/>
                <a:gd name="connsiteY2" fmla="*/ 1351656 h 1474927"/>
                <a:gd name="connsiteX3" fmla="*/ 151573 w 1059772"/>
                <a:gd name="connsiteY3" fmla="*/ 1312243 h 1474927"/>
                <a:gd name="connsiteX4" fmla="*/ 75653 w 1059772"/>
                <a:gd name="connsiteY4" fmla="*/ 993482 h 1474927"/>
                <a:gd name="connsiteX5" fmla="*/ 76737 w 1059772"/>
                <a:gd name="connsiteY5" fmla="*/ 954015 h 1474927"/>
                <a:gd name="connsiteX6" fmla="*/ 64179 w 1059772"/>
                <a:gd name="connsiteY6" fmla="*/ 928923 h 1474927"/>
                <a:gd name="connsiteX7" fmla="*/ 24807 w 1059772"/>
                <a:gd name="connsiteY7" fmla="*/ 817899 h 1474927"/>
                <a:gd name="connsiteX8" fmla="*/ 25270 w 1059772"/>
                <a:gd name="connsiteY8" fmla="*/ 475100 h 1474927"/>
                <a:gd name="connsiteX9" fmla="*/ 34629 w 1059772"/>
                <a:gd name="connsiteY9" fmla="*/ 452368 h 1474927"/>
                <a:gd name="connsiteX10" fmla="*/ 93894 w 1059772"/>
                <a:gd name="connsiteY10" fmla="*/ 101223 h 1474927"/>
                <a:gd name="connsiteX11" fmla="*/ 380886 w 1059772"/>
                <a:gd name="connsiteY11" fmla="*/ 0 h 1474927"/>
                <a:gd name="connsiteX12" fmla="*/ 377203 w 1059772"/>
                <a:gd name="connsiteY12" fmla="*/ 355700 h 1474927"/>
                <a:gd name="connsiteX13" fmla="*/ 391936 w 1059772"/>
                <a:gd name="connsiteY13" fmla="*/ 357274 h 1474927"/>
                <a:gd name="connsiteX14" fmla="*/ 557350 w 1059772"/>
                <a:gd name="connsiteY14" fmla="*/ 420968 h 1474927"/>
                <a:gd name="connsiteX15" fmla="*/ 560026 w 1059772"/>
                <a:gd name="connsiteY15" fmla="*/ 422784 h 1474927"/>
                <a:gd name="connsiteX16" fmla="*/ 562800 w 1059772"/>
                <a:gd name="connsiteY16" fmla="*/ 422055 h 1474927"/>
                <a:gd name="connsiteX17" fmla="*/ 855642 w 1059772"/>
                <a:gd name="connsiteY17" fmla="*/ 432648 h 1474927"/>
                <a:gd name="connsiteX18" fmla="*/ 855383 w 1059772"/>
                <a:gd name="connsiteY18" fmla="*/ 433548 h 1474927"/>
                <a:gd name="connsiteX19" fmla="*/ 865821 w 1059772"/>
                <a:gd name="connsiteY19" fmla="*/ 436476 h 1474927"/>
                <a:gd name="connsiteX20" fmla="*/ 884762 w 1059772"/>
                <a:gd name="connsiteY20" fmla="*/ 446191 h 1474927"/>
                <a:gd name="connsiteX21" fmla="*/ 915874 w 1059772"/>
                <a:gd name="connsiteY21" fmla="*/ 591533 h 1474927"/>
                <a:gd name="connsiteX22" fmla="*/ 809366 w 1059772"/>
                <a:gd name="connsiteY22" fmla="*/ 637960 h 1474927"/>
                <a:gd name="connsiteX23" fmla="*/ 797403 w 1059772"/>
                <a:gd name="connsiteY23" fmla="*/ 634605 h 1474927"/>
                <a:gd name="connsiteX24" fmla="*/ 797313 w 1059772"/>
                <a:gd name="connsiteY24" fmla="*/ 634914 h 1474927"/>
                <a:gd name="connsiteX25" fmla="*/ 538290 w 1059772"/>
                <a:gd name="connsiteY25" fmla="*/ 648975 h 1474927"/>
                <a:gd name="connsiteX26" fmla="*/ 520853 w 1059772"/>
                <a:gd name="connsiteY26" fmla="*/ 657297 h 1474927"/>
                <a:gd name="connsiteX27" fmla="*/ 532491 w 1059772"/>
                <a:gd name="connsiteY27" fmla="*/ 680579 h 1474927"/>
                <a:gd name="connsiteX28" fmla="*/ 918445 w 1059772"/>
                <a:gd name="connsiteY28" fmla="*/ 903026 h 1474927"/>
                <a:gd name="connsiteX29" fmla="*/ 952321 w 1059772"/>
                <a:gd name="connsiteY29" fmla="*/ 900839 h 1474927"/>
                <a:gd name="connsiteX30" fmla="*/ 957900 w 1059772"/>
                <a:gd name="connsiteY30" fmla="*/ 899635 h 1474927"/>
                <a:gd name="connsiteX31" fmla="*/ 976238 w 1059772"/>
                <a:gd name="connsiteY31" fmla="*/ 899315 h 1474927"/>
                <a:gd name="connsiteX32" fmla="*/ 1059495 w 1059772"/>
                <a:gd name="connsiteY32" fmla="*/ 994131 h 1474927"/>
                <a:gd name="connsiteX33" fmla="*/ 980528 w 1059772"/>
                <a:gd name="connsiteY33" fmla="*/ 1074145 h 1474927"/>
                <a:gd name="connsiteX34" fmla="*/ 974021 w 1059772"/>
                <a:gd name="connsiteY34" fmla="*/ 1074259 h 1474927"/>
                <a:gd name="connsiteX35" fmla="*/ 974030 w 1059772"/>
                <a:gd name="connsiteY35" fmla="*/ 1074345 h 1474927"/>
                <a:gd name="connsiteX36" fmla="*/ 922140 w 1059772"/>
                <a:gd name="connsiteY36" fmla="*/ 1077695 h 1474927"/>
                <a:gd name="connsiteX37" fmla="*/ 870840 w 1059772"/>
                <a:gd name="connsiteY37" fmla="*/ 1076631 h 1474927"/>
                <a:gd name="connsiteX38" fmla="*/ 620068 w 1059772"/>
                <a:gd name="connsiteY38" fmla="*/ 1004179 h 1474927"/>
                <a:gd name="connsiteX39" fmla="*/ 589927 w 1059772"/>
                <a:gd name="connsiteY39" fmla="*/ 985601 h 1474927"/>
                <a:gd name="connsiteX40" fmla="*/ 616709 w 1059772"/>
                <a:gd name="connsiteY40" fmla="*/ 1010794 h 1474927"/>
                <a:gd name="connsiteX41" fmla="*/ 887630 w 1059772"/>
                <a:gd name="connsiteY41" fmla="*/ 1135475 h 1474927"/>
                <a:gd name="connsiteX42" fmla="*/ 887524 w 1059772"/>
                <a:gd name="connsiteY42" fmla="*/ 1136190 h 1474927"/>
                <a:gd name="connsiteX43" fmla="*/ 901527 w 1059772"/>
                <a:gd name="connsiteY43" fmla="*/ 1137555 h 1474927"/>
                <a:gd name="connsiteX44" fmla="*/ 979852 w 1059772"/>
                <a:gd name="connsiteY44" fmla="*/ 1230513 h 1474927"/>
                <a:gd name="connsiteX45" fmla="*/ 881757 w 1059772"/>
                <a:gd name="connsiteY45" fmla="*/ 1325397 h 1474927"/>
                <a:gd name="connsiteX46" fmla="*/ 861988 w 1059772"/>
                <a:gd name="connsiteY46" fmla="*/ 1323470 h 1474927"/>
                <a:gd name="connsiteX47" fmla="*/ 857645 w 1059772"/>
                <a:gd name="connsiteY47" fmla="*/ 1322166 h 1474927"/>
                <a:gd name="connsiteX48" fmla="*/ 800804 w 1059772"/>
                <a:gd name="connsiteY48" fmla="*/ 1311292 h 1474927"/>
                <a:gd name="connsiteX49" fmla="*/ 449600 w 1059772"/>
                <a:gd name="connsiteY49" fmla="*/ 1112994 h 1474927"/>
                <a:gd name="connsiteX50" fmla="*/ 432966 w 1059772"/>
                <a:gd name="connsiteY50" fmla="*/ 1094304 h 1474927"/>
                <a:gd name="connsiteX51" fmla="*/ 442381 w 1059772"/>
                <a:gd name="connsiteY51" fmla="*/ 1109267 h 1474927"/>
                <a:gd name="connsiteX52" fmla="*/ 634655 w 1059772"/>
                <a:gd name="connsiteY52" fmla="*/ 1281461 h 1474927"/>
                <a:gd name="connsiteX53" fmla="*/ 671306 w 1059772"/>
                <a:gd name="connsiteY53" fmla="*/ 1299015 h 1474927"/>
                <a:gd name="connsiteX54" fmla="*/ 680029 w 1059772"/>
                <a:gd name="connsiteY54" fmla="*/ 1301822 h 1474927"/>
                <a:gd name="connsiteX55" fmla="*/ 733112 w 1059772"/>
                <a:gd name="connsiteY55" fmla="*/ 1384834 h 1474927"/>
                <a:gd name="connsiteX56" fmla="*/ 646199 w 1059772"/>
                <a:gd name="connsiteY56" fmla="*/ 1474927 h 1474927"/>
                <a:gd name="connsiteX57" fmla="*/ 612368 w 1059772"/>
                <a:gd name="connsiteY57" fmla="*/ 1467847 h 1474927"/>
                <a:gd name="connsiteX58" fmla="*/ 608168 w 1059772"/>
                <a:gd name="connsiteY58" fmla="*/ 1465484 h 1474927"/>
                <a:gd name="connsiteX59" fmla="*/ 550918 w 1059772"/>
                <a:gd name="connsiteY59" fmla="*/ 1438063 h 1474927"/>
                <a:gd name="connsiteX60" fmla="*/ 272929 w 1059772"/>
                <a:gd name="connsiteY60" fmla="*/ 1173932 h 1474927"/>
                <a:gd name="connsiteX61" fmla="*/ 263877 w 1059772"/>
                <a:gd name="connsiteY61" fmla="*/ 1157287 h 1474927"/>
                <a:gd name="connsiteX62" fmla="*/ 260179 w 1059772"/>
                <a:gd name="connsiteY62" fmla="*/ 1155551 h 1474927"/>
                <a:gd name="connsiteX63" fmla="*/ 265380 w 1059772"/>
                <a:gd name="connsiteY63" fmla="*/ 1172505 h 1474927"/>
                <a:gd name="connsiteX64" fmla="*/ 294131 w 1059772"/>
                <a:gd name="connsiteY64" fmla="*/ 1241126 h 1474927"/>
                <a:gd name="connsiteX65" fmla="*/ 310035 w 1059772"/>
                <a:gd name="connsiteY65" fmla="*/ 1270334 h 1474927"/>
                <a:gd name="connsiteX66" fmla="*/ 312317 w 1059772"/>
                <a:gd name="connsiteY66" fmla="*/ 1273507 h 1474927"/>
                <a:gd name="connsiteX67" fmla="*/ 323049 w 1059772"/>
                <a:gd name="connsiteY67" fmla="*/ 1304475 h 1474927"/>
                <a:gd name="connsiteX68" fmla="*/ 255745 w 1059772"/>
                <a:gd name="connsiteY68" fmla="*/ 1397521 h 1474927"/>
                <a:gd name="connsiteX69" fmla="*/ 231749 w 1059772"/>
                <a:gd name="connsiteY69" fmla="*/ 1397180 h 1474927"/>
                <a:gd name="connsiteX0" fmla="*/ 231749 w 1059772"/>
                <a:gd name="connsiteY0" fmla="*/ 1397180 h 1474927"/>
                <a:gd name="connsiteX1" fmla="*/ 175907 w 1059772"/>
                <a:gd name="connsiteY1" fmla="*/ 1357888 h 1474927"/>
                <a:gd name="connsiteX2" fmla="*/ 173033 w 1059772"/>
                <a:gd name="connsiteY2" fmla="*/ 1351656 h 1474927"/>
                <a:gd name="connsiteX3" fmla="*/ 151573 w 1059772"/>
                <a:gd name="connsiteY3" fmla="*/ 1312243 h 1474927"/>
                <a:gd name="connsiteX4" fmla="*/ 75653 w 1059772"/>
                <a:gd name="connsiteY4" fmla="*/ 993482 h 1474927"/>
                <a:gd name="connsiteX5" fmla="*/ 76737 w 1059772"/>
                <a:gd name="connsiteY5" fmla="*/ 954015 h 1474927"/>
                <a:gd name="connsiteX6" fmla="*/ 64179 w 1059772"/>
                <a:gd name="connsiteY6" fmla="*/ 928923 h 1474927"/>
                <a:gd name="connsiteX7" fmla="*/ 24807 w 1059772"/>
                <a:gd name="connsiteY7" fmla="*/ 817899 h 1474927"/>
                <a:gd name="connsiteX8" fmla="*/ 25270 w 1059772"/>
                <a:gd name="connsiteY8" fmla="*/ 475100 h 1474927"/>
                <a:gd name="connsiteX9" fmla="*/ 34629 w 1059772"/>
                <a:gd name="connsiteY9" fmla="*/ 452368 h 1474927"/>
                <a:gd name="connsiteX10" fmla="*/ 138485 w 1059772"/>
                <a:gd name="connsiteY10" fmla="*/ 240171 h 1474927"/>
                <a:gd name="connsiteX11" fmla="*/ 380886 w 1059772"/>
                <a:gd name="connsiteY11" fmla="*/ 0 h 1474927"/>
                <a:gd name="connsiteX12" fmla="*/ 377203 w 1059772"/>
                <a:gd name="connsiteY12" fmla="*/ 355700 h 1474927"/>
                <a:gd name="connsiteX13" fmla="*/ 391936 w 1059772"/>
                <a:gd name="connsiteY13" fmla="*/ 357274 h 1474927"/>
                <a:gd name="connsiteX14" fmla="*/ 557350 w 1059772"/>
                <a:gd name="connsiteY14" fmla="*/ 420968 h 1474927"/>
                <a:gd name="connsiteX15" fmla="*/ 560026 w 1059772"/>
                <a:gd name="connsiteY15" fmla="*/ 422784 h 1474927"/>
                <a:gd name="connsiteX16" fmla="*/ 562800 w 1059772"/>
                <a:gd name="connsiteY16" fmla="*/ 422055 h 1474927"/>
                <a:gd name="connsiteX17" fmla="*/ 855642 w 1059772"/>
                <a:gd name="connsiteY17" fmla="*/ 432648 h 1474927"/>
                <a:gd name="connsiteX18" fmla="*/ 855383 w 1059772"/>
                <a:gd name="connsiteY18" fmla="*/ 433548 h 1474927"/>
                <a:gd name="connsiteX19" fmla="*/ 865821 w 1059772"/>
                <a:gd name="connsiteY19" fmla="*/ 436476 h 1474927"/>
                <a:gd name="connsiteX20" fmla="*/ 884762 w 1059772"/>
                <a:gd name="connsiteY20" fmla="*/ 446191 h 1474927"/>
                <a:gd name="connsiteX21" fmla="*/ 915874 w 1059772"/>
                <a:gd name="connsiteY21" fmla="*/ 591533 h 1474927"/>
                <a:gd name="connsiteX22" fmla="*/ 809366 w 1059772"/>
                <a:gd name="connsiteY22" fmla="*/ 637960 h 1474927"/>
                <a:gd name="connsiteX23" fmla="*/ 797403 w 1059772"/>
                <a:gd name="connsiteY23" fmla="*/ 634605 h 1474927"/>
                <a:gd name="connsiteX24" fmla="*/ 797313 w 1059772"/>
                <a:gd name="connsiteY24" fmla="*/ 634914 h 1474927"/>
                <a:gd name="connsiteX25" fmla="*/ 538290 w 1059772"/>
                <a:gd name="connsiteY25" fmla="*/ 648975 h 1474927"/>
                <a:gd name="connsiteX26" fmla="*/ 520853 w 1059772"/>
                <a:gd name="connsiteY26" fmla="*/ 657297 h 1474927"/>
                <a:gd name="connsiteX27" fmla="*/ 532491 w 1059772"/>
                <a:gd name="connsiteY27" fmla="*/ 680579 h 1474927"/>
                <a:gd name="connsiteX28" fmla="*/ 918445 w 1059772"/>
                <a:gd name="connsiteY28" fmla="*/ 903026 h 1474927"/>
                <a:gd name="connsiteX29" fmla="*/ 952321 w 1059772"/>
                <a:gd name="connsiteY29" fmla="*/ 900839 h 1474927"/>
                <a:gd name="connsiteX30" fmla="*/ 957900 w 1059772"/>
                <a:gd name="connsiteY30" fmla="*/ 899635 h 1474927"/>
                <a:gd name="connsiteX31" fmla="*/ 976238 w 1059772"/>
                <a:gd name="connsiteY31" fmla="*/ 899315 h 1474927"/>
                <a:gd name="connsiteX32" fmla="*/ 1059495 w 1059772"/>
                <a:gd name="connsiteY32" fmla="*/ 994131 h 1474927"/>
                <a:gd name="connsiteX33" fmla="*/ 980528 w 1059772"/>
                <a:gd name="connsiteY33" fmla="*/ 1074145 h 1474927"/>
                <a:gd name="connsiteX34" fmla="*/ 974021 w 1059772"/>
                <a:gd name="connsiteY34" fmla="*/ 1074259 h 1474927"/>
                <a:gd name="connsiteX35" fmla="*/ 974030 w 1059772"/>
                <a:gd name="connsiteY35" fmla="*/ 1074345 h 1474927"/>
                <a:gd name="connsiteX36" fmla="*/ 922140 w 1059772"/>
                <a:gd name="connsiteY36" fmla="*/ 1077695 h 1474927"/>
                <a:gd name="connsiteX37" fmla="*/ 870840 w 1059772"/>
                <a:gd name="connsiteY37" fmla="*/ 1076631 h 1474927"/>
                <a:gd name="connsiteX38" fmla="*/ 620068 w 1059772"/>
                <a:gd name="connsiteY38" fmla="*/ 1004179 h 1474927"/>
                <a:gd name="connsiteX39" fmla="*/ 589927 w 1059772"/>
                <a:gd name="connsiteY39" fmla="*/ 985601 h 1474927"/>
                <a:gd name="connsiteX40" fmla="*/ 616709 w 1059772"/>
                <a:gd name="connsiteY40" fmla="*/ 1010794 h 1474927"/>
                <a:gd name="connsiteX41" fmla="*/ 887630 w 1059772"/>
                <a:gd name="connsiteY41" fmla="*/ 1135475 h 1474927"/>
                <a:gd name="connsiteX42" fmla="*/ 887524 w 1059772"/>
                <a:gd name="connsiteY42" fmla="*/ 1136190 h 1474927"/>
                <a:gd name="connsiteX43" fmla="*/ 901527 w 1059772"/>
                <a:gd name="connsiteY43" fmla="*/ 1137555 h 1474927"/>
                <a:gd name="connsiteX44" fmla="*/ 979852 w 1059772"/>
                <a:gd name="connsiteY44" fmla="*/ 1230513 h 1474927"/>
                <a:gd name="connsiteX45" fmla="*/ 881757 w 1059772"/>
                <a:gd name="connsiteY45" fmla="*/ 1325397 h 1474927"/>
                <a:gd name="connsiteX46" fmla="*/ 861988 w 1059772"/>
                <a:gd name="connsiteY46" fmla="*/ 1323470 h 1474927"/>
                <a:gd name="connsiteX47" fmla="*/ 857645 w 1059772"/>
                <a:gd name="connsiteY47" fmla="*/ 1322166 h 1474927"/>
                <a:gd name="connsiteX48" fmla="*/ 800804 w 1059772"/>
                <a:gd name="connsiteY48" fmla="*/ 1311292 h 1474927"/>
                <a:gd name="connsiteX49" fmla="*/ 449600 w 1059772"/>
                <a:gd name="connsiteY49" fmla="*/ 1112994 h 1474927"/>
                <a:gd name="connsiteX50" fmla="*/ 432966 w 1059772"/>
                <a:gd name="connsiteY50" fmla="*/ 1094304 h 1474927"/>
                <a:gd name="connsiteX51" fmla="*/ 442381 w 1059772"/>
                <a:gd name="connsiteY51" fmla="*/ 1109267 h 1474927"/>
                <a:gd name="connsiteX52" fmla="*/ 634655 w 1059772"/>
                <a:gd name="connsiteY52" fmla="*/ 1281461 h 1474927"/>
                <a:gd name="connsiteX53" fmla="*/ 671306 w 1059772"/>
                <a:gd name="connsiteY53" fmla="*/ 1299015 h 1474927"/>
                <a:gd name="connsiteX54" fmla="*/ 680029 w 1059772"/>
                <a:gd name="connsiteY54" fmla="*/ 1301822 h 1474927"/>
                <a:gd name="connsiteX55" fmla="*/ 733112 w 1059772"/>
                <a:gd name="connsiteY55" fmla="*/ 1384834 h 1474927"/>
                <a:gd name="connsiteX56" fmla="*/ 646199 w 1059772"/>
                <a:gd name="connsiteY56" fmla="*/ 1474927 h 1474927"/>
                <a:gd name="connsiteX57" fmla="*/ 612368 w 1059772"/>
                <a:gd name="connsiteY57" fmla="*/ 1467847 h 1474927"/>
                <a:gd name="connsiteX58" fmla="*/ 608168 w 1059772"/>
                <a:gd name="connsiteY58" fmla="*/ 1465484 h 1474927"/>
                <a:gd name="connsiteX59" fmla="*/ 550918 w 1059772"/>
                <a:gd name="connsiteY59" fmla="*/ 1438063 h 1474927"/>
                <a:gd name="connsiteX60" fmla="*/ 272929 w 1059772"/>
                <a:gd name="connsiteY60" fmla="*/ 1173932 h 1474927"/>
                <a:gd name="connsiteX61" fmla="*/ 263877 w 1059772"/>
                <a:gd name="connsiteY61" fmla="*/ 1157287 h 1474927"/>
                <a:gd name="connsiteX62" fmla="*/ 260179 w 1059772"/>
                <a:gd name="connsiteY62" fmla="*/ 1155551 h 1474927"/>
                <a:gd name="connsiteX63" fmla="*/ 265380 w 1059772"/>
                <a:gd name="connsiteY63" fmla="*/ 1172505 h 1474927"/>
                <a:gd name="connsiteX64" fmla="*/ 294131 w 1059772"/>
                <a:gd name="connsiteY64" fmla="*/ 1241126 h 1474927"/>
                <a:gd name="connsiteX65" fmla="*/ 310035 w 1059772"/>
                <a:gd name="connsiteY65" fmla="*/ 1270334 h 1474927"/>
                <a:gd name="connsiteX66" fmla="*/ 312317 w 1059772"/>
                <a:gd name="connsiteY66" fmla="*/ 1273507 h 1474927"/>
                <a:gd name="connsiteX67" fmla="*/ 323049 w 1059772"/>
                <a:gd name="connsiteY67" fmla="*/ 1304475 h 1474927"/>
                <a:gd name="connsiteX68" fmla="*/ 255745 w 1059772"/>
                <a:gd name="connsiteY68" fmla="*/ 1397521 h 1474927"/>
                <a:gd name="connsiteX69" fmla="*/ 231749 w 1059772"/>
                <a:gd name="connsiteY69" fmla="*/ 1397180 h 1474927"/>
                <a:gd name="connsiteX0" fmla="*/ 231749 w 1059772"/>
                <a:gd name="connsiteY0" fmla="*/ 1397180 h 1474927"/>
                <a:gd name="connsiteX1" fmla="*/ 175907 w 1059772"/>
                <a:gd name="connsiteY1" fmla="*/ 1357888 h 1474927"/>
                <a:gd name="connsiteX2" fmla="*/ 173033 w 1059772"/>
                <a:gd name="connsiteY2" fmla="*/ 1351656 h 1474927"/>
                <a:gd name="connsiteX3" fmla="*/ 151573 w 1059772"/>
                <a:gd name="connsiteY3" fmla="*/ 1312243 h 1474927"/>
                <a:gd name="connsiteX4" fmla="*/ 75653 w 1059772"/>
                <a:gd name="connsiteY4" fmla="*/ 993482 h 1474927"/>
                <a:gd name="connsiteX5" fmla="*/ 76737 w 1059772"/>
                <a:gd name="connsiteY5" fmla="*/ 954015 h 1474927"/>
                <a:gd name="connsiteX6" fmla="*/ 64179 w 1059772"/>
                <a:gd name="connsiteY6" fmla="*/ 928923 h 1474927"/>
                <a:gd name="connsiteX7" fmla="*/ 24807 w 1059772"/>
                <a:gd name="connsiteY7" fmla="*/ 817899 h 1474927"/>
                <a:gd name="connsiteX8" fmla="*/ 25270 w 1059772"/>
                <a:gd name="connsiteY8" fmla="*/ 475100 h 1474927"/>
                <a:gd name="connsiteX9" fmla="*/ 34629 w 1059772"/>
                <a:gd name="connsiteY9" fmla="*/ 452368 h 1474927"/>
                <a:gd name="connsiteX10" fmla="*/ 138485 w 1059772"/>
                <a:gd name="connsiteY10" fmla="*/ 240171 h 1474927"/>
                <a:gd name="connsiteX11" fmla="*/ 380886 w 1059772"/>
                <a:gd name="connsiteY11" fmla="*/ 0 h 1474927"/>
                <a:gd name="connsiteX12" fmla="*/ 377203 w 1059772"/>
                <a:gd name="connsiteY12" fmla="*/ 355700 h 1474927"/>
                <a:gd name="connsiteX13" fmla="*/ 391936 w 1059772"/>
                <a:gd name="connsiteY13" fmla="*/ 357274 h 1474927"/>
                <a:gd name="connsiteX14" fmla="*/ 557350 w 1059772"/>
                <a:gd name="connsiteY14" fmla="*/ 420968 h 1474927"/>
                <a:gd name="connsiteX15" fmla="*/ 560026 w 1059772"/>
                <a:gd name="connsiteY15" fmla="*/ 422784 h 1474927"/>
                <a:gd name="connsiteX16" fmla="*/ 562800 w 1059772"/>
                <a:gd name="connsiteY16" fmla="*/ 422055 h 1474927"/>
                <a:gd name="connsiteX17" fmla="*/ 855642 w 1059772"/>
                <a:gd name="connsiteY17" fmla="*/ 432648 h 1474927"/>
                <a:gd name="connsiteX18" fmla="*/ 855383 w 1059772"/>
                <a:gd name="connsiteY18" fmla="*/ 433548 h 1474927"/>
                <a:gd name="connsiteX19" fmla="*/ 865821 w 1059772"/>
                <a:gd name="connsiteY19" fmla="*/ 436476 h 1474927"/>
                <a:gd name="connsiteX20" fmla="*/ 884762 w 1059772"/>
                <a:gd name="connsiteY20" fmla="*/ 446191 h 1474927"/>
                <a:gd name="connsiteX21" fmla="*/ 915874 w 1059772"/>
                <a:gd name="connsiteY21" fmla="*/ 591533 h 1474927"/>
                <a:gd name="connsiteX22" fmla="*/ 809366 w 1059772"/>
                <a:gd name="connsiteY22" fmla="*/ 637960 h 1474927"/>
                <a:gd name="connsiteX23" fmla="*/ 797403 w 1059772"/>
                <a:gd name="connsiteY23" fmla="*/ 634605 h 1474927"/>
                <a:gd name="connsiteX24" fmla="*/ 797313 w 1059772"/>
                <a:gd name="connsiteY24" fmla="*/ 634914 h 1474927"/>
                <a:gd name="connsiteX25" fmla="*/ 538290 w 1059772"/>
                <a:gd name="connsiteY25" fmla="*/ 648975 h 1474927"/>
                <a:gd name="connsiteX26" fmla="*/ 520853 w 1059772"/>
                <a:gd name="connsiteY26" fmla="*/ 657297 h 1474927"/>
                <a:gd name="connsiteX27" fmla="*/ 532491 w 1059772"/>
                <a:gd name="connsiteY27" fmla="*/ 680579 h 1474927"/>
                <a:gd name="connsiteX28" fmla="*/ 918445 w 1059772"/>
                <a:gd name="connsiteY28" fmla="*/ 903026 h 1474927"/>
                <a:gd name="connsiteX29" fmla="*/ 952321 w 1059772"/>
                <a:gd name="connsiteY29" fmla="*/ 900839 h 1474927"/>
                <a:gd name="connsiteX30" fmla="*/ 957900 w 1059772"/>
                <a:gd name="connsiteY30" fmla="*/ 899635 h 1474927"/>
                <a:gd name="connsiteX31" fmla="*/ 976238 w 1059772"/>
                <a:gd name="connsiteY31" fmla="*/ 899315 h 1474927"/>
                <a:gd name="connsiteX32" fmla="*/ 1059495 w 1059772"/>
                <a:gd name="connsiteY32" fmla="*/ 994131 h 1474927"/>
                <a:gd name="connsiteX33" fmla="*/ 980528 w 1059772"/>
                <a:gd name="connsiteY33" fmla="*/ 1074145 h 1474927"/>
                <a:gd name="connsiteX34" fmla="*/ 974021 w 1059772"/>
                <a:gd name="connsiteY34" fmla="*/ 1074259 h 1474927"/>
                <a:gd name="connsiteX35" fmla="*/ 974030 w 1059772"/>
                <a:gd name="connsiteY35" fmla="*/ 1074345 h 1474927"/>
                <a:gd name="connsiteX36" fmla="*/ 922140 w 1059772"/>
                <a:gd name="connsiteY36" fmla="*/ 1077695 h 1474927"/>
                <a:gd name="connsiteX37" fmla="*/ 870840 w 1059772"/>
                <a:gd name="connsiteY37" fmla="*/ 1076631 h 1474927"/>
                <a:gd name="connsiteX38" fmla="*/ 620068 w 1059772"/>
                <a:gd name="connsiteY38" fmla="*/ 1004179 h 1474927"/>
                <a:gd name="connsiteX39" fmla="*/ 589927 w 1059772"/>
                <a:gd name="connsiteY39" fmla="*/ 985601 h 1474927"/>
                <a:gd name="connsiteX40" fmla="*/ 616709 w 1059772"/>
                <a:gd name="connsiteY40" fmla="*/ 1010794 h 1474927"/>
                <a:gd name="connsiteX41" fmla="*/ 887630 w 1059772"/>
                <a:gd name="connsiteY41" fmla="*/ 1135475 h 1474927"/>
                <a:gd name="connsiteX42" fmla="*/ 887524 w 1059772"/>
                <a:gd name="connsiteY42" fmla="*/ 1136190 h 1474927"/>
                <a:gd name="connsiteX43" fmla="*/ 901527 w 1059772"/>
                <a:gd name="connsiteY43" fmla="*/ 1137555 h 1474927"/>
                <a:gd name="connsiteX44" fmla="*/ 979852 w 1059772"/>
                <a:gd name="connsiteY44" fmla="*/ 1230513 h 1474927"/>
                <a:gd name="connsiteX45" fmla="*/ 881757 w 1059772"/>
                <a:gd name="connsiteY45" fmla="*/ 1325397 h 1474927"/>
                <a:gd name="connsiteX46" fmla="*/ 861988 w 1059772"/>
                <a:gd name="connsiteY46" fmla="*/ 1323470 h 1474927"/>
                <a:gd name="connsiteX47" fmla="*/ 857645 w 1059772"/>
                <a:gd name="connsiteY47" fmla="*/ 1322166 h 1474927"/>
                <a:gd name="connsiteX48" fmla="*/ 800804 w 1059772"/>
                <a:gd name="connsiteY48" fmla="*/ 1311292 h 1474927"/>
                <a:gd name="connsiteX49" fmla="*/ 449600 w 1059772"/>
                <a:gd name="connsiteY49" fmla="*/ 1112994 h 1474927"/>
                <a:gd name="connsiteX50" fmla="*/ 432966 w 1059772"/>
                <a:gd name="connsiteY50" fmla="*/ 1094304 h 1474927"/>
                <a:gd name="connsiteX51" fmla="*/ 442381 w 1059772"/>
                <a:gd name="connsiteY51" fmla="*/ 1109267 h 1474927"/>
                <a:gd name="connsiteX52" fmla="*/ 634655 w 1059772"/>
                <a:gd name="connsiteY52" fmla="*/ 1281461 h 1474927"/>
                <a:gd name="connsiteX53" fmla="*/ 671306 w 1059772"/>
                <a:gd name="connsiteY53" fmla="*/ 1299015 h 1474927"/>
                <a:gd name="connsiteX54" fmla="*/ 680029 w 1059772"/>
                <a:gd name="connsiteY54" fmla="*/ 1301822 h 1474927"/>
                <a:gd name="connsiteX55" fmla="*/ 733112 w 1059772"/>
                <a:gd name="connsiteY55" fmla="*/ 1384834 h 1474927"/>
                <a:gd name="connsiteX56" fmla="*/ 646199 w 1059772"/>
                <a:gd name="connsiteY56" fmla="*/ 1474927 h 1474927"/>
                <a:gd name="connsiteX57" fmla="*/ 612368 w 1059772"/>
                <a:gd name="connsiteY57" fmla="*/ 1467847 h 1474927"/>
                <a:gd name="connsiteX58" fmla="*/ 608168 w 1059772"/>
                <a:gd name="connsiteY58" fmla="*/ 1465484 h 1474927"/>
                <a:gd name="connsiteX59" fmla="*/ 550918 w 1059772"/>
                <a:gd name="connsiteY59" fmla="*/ 1438063 h 1474927"/>
                <a:gd name="connsiteX60" fmla="*/ 272929 w 1059772"/>
                <a:gd name="connsiteY60" fmla="*/ 1173932 h 1474927"/>
                <a:gd name="connsiteX61" fmla="*/ 263877 w 1059772"/>
                <a:gd name="connsiteY61" fmla="*/ 1157287 h 1474927"/>
                <a:gd name="connsiteX62" fmla="*/ 260179 w 1059772"/>
                <a:gd name="connsiteY62" fmla="*/ 1155551 h 1474927"/>
                <a:gd name="connsiteX63" fmla="*/ 265380 w 1059772"/>
                <a:gd name="connsiteY63" fmla="*/ 1172505 h 1474927"/>
                <a:gd name="connsiteX64" fmla="*/ 294131 w 1059772"/>
                <a:gd name="connsiteY64" fmla="*/ 1241126 h 1474927"/>
                <a:gd name="connsiteX65" fmla="*/ 310035 w 1059772"/>
                <a:gd name="connsiteY65" fmla="*/ 1270334 h 1474927"/>
                <a:gd name="connsiteX66" fmla="*/ 312317 w 1059772"/>
                <a:gd name="connsiteY66" fmla="*/ 1273507 h 1474927"/>
                <a:gd name="connsiteX67" fmla="*/ 323049 w 1059772"/>
                <a:gd name="connsiteY67" fmla="*/ 1304475 h 1474927"/>
                <a:gd name="connsiteX68" fmla="*/ 255745 w 1059772"/>
                <a:gd name="connsiteY68" fmla="*/ 1397521 h 1474927"/>
                <a:gd name="connsiteX69" fmla="*/ 231749 w 1059772"/>
                <a:gd name="connsiteY69" fmla="*/ 1397180 h 1474927"/>
                <a:gd name="connsiteX0" fmla="*/ 231749 w 1059772"/>
                <a:gd name="connsiteY0" fmla="*/ 1397180 h 1474927"/>
                <a:gd name="connsiteX1" fmla="*/ 175907 w 1059772"/>
                <a:gd name="connsiteY1" fmla="*/ 1357888 h 1474927"/>
                <a:gd name="connsiteX2" fmla="*/ 173033 w 1059772"/>
                <a:gd name="connsiteY2" fmla="*/ 1351656 h 1474927"/>
                <a:gd name="connsiteX3" fmla="*/ 151573 w 1059772"/>
                <a:gd name="connsiteY3" fmla="*/ 1312243 h 1474927"/>
                <a:gd name="connsiteX4" fmla="*/ 75653 w 1059772"/>
                <a:gd name="connsiteY4" fmla="*/ 993482 h 1474927"/>
                <a:gd name="connsiteX5" fmla="*/ 76737 w 1059772"/>
                <a:gd name="connsiteY5" fmla="*/ 954015 h 1474927"/>
                <a:gd name="connsiteX6" fmla="*/ 64179 w 1059772"/>
                <a:gd name="connsiteY6" fmla="*/ 928923 h 1474927"/>
                <a:gd name="connsiteX7" fmla="*/ 24807 w 1059772"/>
                <a:gd name="connsiteY7" fmla="*/ 817899 h 1474927"/>
                <a:gd name="connsiteX8" fmla="*/ 25270 w 1059772"/>
                <a:gd name="connsiteY8" fmla="*/ 475100 h 1474927"/>
                <a:gd name="connsiteX9" fmla="*/ 34629 w 1059772"/>
                <a:gd name="connsiteY9" fmla="*/ 452368 h 1474927"/>
                <a:gd name="connsiteX10" fmla="*/ 138485 w 1059772"/>
                <a:gd name="connsiteY10" fmla="*/ 240171 h 1474927"/>
                <a:gd name="connsiteX11" fmla="*/ 380886 w 1059772"/>
                <a:gd name="connsiteY11" fmla="*/ 0 h 1474927"/>
                <a:gd name="connsiteX12" fmla="*/ 377203 w 1059772"/>
                <a:gd name="connsiteY12" fmla="*/ 355700 h 1474927"/>
                <a:gd name="connsiteX13" fmla="*/ 391936 w 1059772"/>
                <a:gd name="connsiteY13" fmla="*/ 357274 h 1474927"/>
                <a:gd name="connsiteX14" fmla="*/ 557350 w 1059772"/>
                <a:gd name="connsiteY14" fmla="*/ 420968 h 1474927"/>
                <a:gd name="connsiteX15" fmla="*/ 560026 w 1059772"/>
                <a:gd name="connsiteY15" fmla="*/ 422784 h 1474927"/>
                <a:gd name="connsiteX16" fmla="*/ 562800 w 1059772"/>
                <a:gd name="connsiteY16" fmla="*/ 422055 h 1474927"/>
                <a:gd name="connsiteX17" fmla="*/ 855642 w 1059772"/>
                <a:gd name="connsiteY17" fmla="*/ 432648 h 1474927"/>
                <a:gd name="connsiteX18" fmla="*/ 855383 w 1059772"/>
                <a:gd name="connsiteY18" fmla="*/ 433548 h 1474927"/>
                <a:gd name="connsiteX19" fmla="*/ 865821 w 1059772"/>
                <a:gd name="connsiteY19" fmla="*/ 436476 h 1474927"/>
                <a:gd name="connsiteX20" fmla="*/ 884762 w 1059772"/>
                <a:gd name="connsiteY20" fmla="*/ 446191 h 1474927"/>
                <a:gd name="connsiteX21" fmla="*/ 915874 w 1059772"/>
                <a:gd name="connsiteY21" fmla="*/ 591533 h 1474927"/>
                <a:gd name="connsiteX22" fmla="*/ 809366 w 1059772"/>
                <a:gd name="connsiteY22" fmla="*/ 637960 h 1474927"/>
                <a:gd name="connsiteX23" fmla="*/ 797403 w 1059772"/>
                <a:gd name="connsiteY23" fmla="*/ 634605 h 1474927"/>
                <a:gd name="connsiteX24" fmla="*/ 797313 w 1059772"/>
                <a:gd name="connsiteY24" fmla="*/ 634914 h 1474927"/>
                <a:gd name="connsiteX25" fmla="*/ 538290 w 1059772"/>
                <a:gd name="connsiteY25" fmla="*/ 648975 h 1474927"/>
                <a:gd name="connsiteX26" fmla="*/ 520853 w 1059772"/>
                <a:gd name="connsiteY26" fmla="*/ 657297 h 1474927"/>
                <a:gd name="connsiteX27" fmla="*/ 532491 w 1059772"/>
                <a:gd name="connsiteY27" fmla="*/ 680579 h 1474927"/>
                <a:gd name="connsiteX28" fmla="*/ 918445 w 1059772"/>
                <a:gd name="connsiteY28" fmla="*/ 903026 h 1474927"/>
                <a:gd name="connsiteX29" fmla="*/ 952321 w 1059772"/>
                <a:gd name="connsiteY29" fmla="*/ 900839 h 1474927"/>
                <a:gd name="connsiteX30" fmla="*/ 957900 w 1059772"/>
                <a:gd name="connsiteY30" fmla="*/ 899635 h 1474927"/>
                <a:gd name="connsiteX31" fmla="*/ 976238 w 1059772"/>
                <a:gd name="connsiteY31" fmla="*/ 899315 h 1474927"/>
                <a:gd name="connsiteX32" fmla="*/ 1059495 w 1059772"/>
                <a:gd name="connsiteY32" fmla="*/ 994131 h 1474927"/>
                <a:gd name="connsiteX33" fmla="*/ 980528 w 1059772"/>
                <a:gd name="connsiteY33" fmla="*/ 1074145 h 1474927"/>
                <a:gd name="connsiteX34" fmla="*/ 974021 w 1059772"/>
                <a:gd name="connsiteY34" fmla="*/ 1074259 h 1474927"/>
                <a:gd name="connsiteX35" fmla="*/ 974030 w 1059772"/>
                <a:gd name="connsiteY35" fmla="*/ 1074345 h 1474927"/>
                <a:gd name="connsiteX36" fmla="*/ 922140 w 1059772"/>
                <a:gd name="connsiteY36" fmla="*/ 1077695 h 1474927"/>
                <a:gd name="connsiteX37" fmla="*/ 870840 w 1059772"/>
                <a:gd name="connsiteY37" fmla="*/ 1076631 h 1474927"/>
                <a:gd name="connsiteX38" fmla="*/ 620068 w 1059772"/>
                <a:gd name="connsiteY38" fmla="*/ 1004179 h 1474927"/>
                <a:gd name="connsiteX39" fmla="*/ 589927 w 1059772"/>
                <a:gd name="connsiteY39" fmla="*/ 985601 h 1474927"/>
                <a:gd name="connsiteX40" fmla="*/ 616709 w 1059772"/>
                <a:gd name="connsiteY40" fmla="*/ 1010794 h 1474927"/>
                <a:gd name="connsiteX41" fmla="*/ 887630 w 1059772"/>
                <a:gd name="connsiteY41" fmla="*/ 1135475 h 1474927"/>
                <a:gd name="connsiteX42" fmla="*/ 887524 w 1059772"/>
                <a:gd name="connsiteY42" fmla="*/ 1136190 h 1474927"/>
                <a:gd name="connsiteX43" fmla="*/ 901527 w 1059772"/>
                <a:gd name="connsiteY43" fmla="*/ 1137555 h 1474927"/>
                <a:gd name="connsiteX44" fmla="*/ 979852 w 1059772"/>
                <a:gd name="connsiteY44" fmla="*/ 1230513 h 1474927"/>
                <a:gd name="connsiteX45" fmla="*/ 881757 w 1059772"/>
                <a:gd name="connsiteY45" fmla="*/ 1325397 h 1474927"/>
                <a:gd name="connsiteX46" fmla="*/ 861988 w 1059772"/>
                <a:gd name="connsiteY46" fmla="*/ 1323470 h 1474927"/>
                <a:gd name="connsiteX47" fmla="*/ 857645 w 1059772"/>
                <a:gd name="connsiteY47" fmla="*/ 1322166 h 1474927"/>
                <a:gd name="connsiteX48" fmla="*/ 800804 w 1059772"/>
                <a:gd name="connsiteY48" fmla="*/ 1311292 h 1474927"/>
                <a:gd name="connsiteX49" fmla="*/ 449600 w 1059772"/>
                <a:gd name="connsiteY49" fmla="*/ 1112994 h 1474927"/>
                <a:gd name="connsiteX50" fmla="*/ 432966 w 1059772"/>
                <a:gd name="connsiteY50" fmla="*/ 1094304 h 1474927"/>
                <a:gd name="connsiteX51" fmla="*/ 442381 w 1059772"/>
                <a:gd name="connsiteY51" fmla="*/ 1109267 h 1474927"/>
                <a:gd name="connsiteX52" fmla="*/ 634655 w 1059772"/>
                <a:gd name="connsiteY52" fmla="*/ 1281461 h 1474927"/>
                <a:gd name="connsiteX53" fmla="*/ 671306 w 1059772"/>
                <a:gd name="connsiteY53" fmla="*/ 1299015 h 1474927"/>
                <a:gd name="connsiteX54" fmla="*/ 680029 w 1059772"/>
                <a:gd name="connsiteY54" fmla="*/ 1301822 h 1474927"/>
                <a:gd name="connsiteX55" fmla="*/ 733112 w 1059772"/>
                <a:gd name="connsiteY55" fmla="*/ 1384834 h 1474927"/>
                <a:gd name="connsiteX56" fmla="*/ 646199 w 1059772"/>
                <a:gd name="connsiteY56" fmla="*/ 1474927 h 1474927"/>
                <a:gd name="connsiteX57" fmla="*/ 612368 w 1059772"/>
                <a:gd name="connsiteY57" fmla="*/ 1467847 h 1474927"/>
                <a:gd name="connsiteX58" fmla="*/ 608168 w 1059772"/>
                <a:gd name="connsiteY58" fmla="*/ 1465484 h 1474927"/>
                <a:gd name="connsiteX59" fmla="*/ 550918 w 1059772"/>
                <a:gd name="connsiteY59" fmla="*/ 1438063 h 1474927"/>
                <a:gd name="connsiteX60" fmla="*/ 272929 w 1059772"/>
                <a:gd name="connsiteY60" fmla="*/ 1173932 h 1474927"/>
                <a:gd name="connsiteX61" fmla="*/ 263877 w 1059772"/>
                <a:gd name="connsiteY61" fmla="*/ 1157287 h 1474927"/>
                <a:gd name="connsiteX62" fmla="*/ 260179 w 1059772"/>
                <a:gd name="connsiteY62" fmla="*/ 1155551 h 1474927"/>
                <a:gd name="connsiteX63" fmla="*/ 265380 w 1059772"/>
                <a:gd name="connsiteY63" fmla="*/ 1172505 h 1474927"/>
                <a:gd name="connsiteX64" fmla="*/ 294131 w 1059772"/>
                <a:gd name="connsiteY64" fmla="*/ 1241126 h 1474927"/>
                <a:gd name="connsiteX65" fmla="*/ 310035 w 1059772"/>
                <a:gd name="connsiteY65" fmla="*/ 1270334 h 1474927"/>
                <a:gd name="connsiteX66" fmla="*/ 312317 w 1059772"/>
                <a:gd name="connsiteY66" fmla="*/ 1273507 h 1474927"/>
                <a:gd name="connsiteX67" fmla="*/ 323049 w 1059772"/>
                <a:gd name="connsiteY67" fmla="*/ 1304475 h 1474927"/>
                <a:gd name="connsiteX68" fmla="*/ 255745 w 1059772"/>
                <a:gd name="connsiteY68" fmla="*/ 1397521 h 1474927"/>
                <a:gd name="connsiteX69" fmla="*/ 231749 w 1059772"/>
                <a:gd name="connsiteY69" fmla="*/ 1397180 h 1474927"/>
                <a:gd name="connsiteX0" fmla="*/ 231749 w 1059772"/>
                <a:gd name="connsiteY0" fmla="*/ 1397180 h 1474927"/>
                <a:gd name="connsiteX1" fmla="*/ 175907 w 1059772"/>
                <a:gd name="connsiteY1" fmla="*/ 1357888 h 1474927"/>
                <a:gd name="connsiteX2" fmla="*/ 173033 w 1059772"/>
                <a:gd name="connsiteY2" fmla="*/ 1351656 h 1474927"/>
                <a:gd name="connsiteX3" fmla="*/ 151573 w 1059772"/>
                <a:gd name="connsiteY3" fmla="*/ 1312243 h 1474927"/>
                <a:gd name="connsiteX4" fmla="*/ 75653 w 1059772"/>
                <a:gd name="connsiteY4" fmla="*/ 993482 h 1474927"/>
                <a:gd name="connsiteX5" fmla="*/ 76737 w 1059772"/>
                <a:gd name="connsiteY5" fmla="*/ 954015 h 1474927"/>
                <a:gd name="connsiteX6" fmla="*/ 64179 w 1059772"/>
                <a:gd name="connsiteY6" fmla="*/ 928923 h 1474927"/>
                <a:gd name="connsiteX7" fmla="*/ 24807 w 1059772"/>
                <a:gd name="connsiteY7" fmla="*/ 817899 h 1474927"/>
                <a:gd name="connsiteX8" fmla="*/ 25270 w 1059772"/>
                <a:gd name="connsiteY8" fmla="*/ 475100 h 1474927"/>
                <a:gd name="connsiteX9" fmla="*/ 34629 w 1059772"/>
                <a:gd name="connsiteY9" fmla="*/ 452368 h 1474927"/>
                <a:gd name="connsiteX10" fmla="*/ 144769 w 1059772"/>
                <a:gd name="connsiteY10" fmla="*/ 229286 h 1474927"/>
                <a:gd name="connsiteX11" fmla="*/ 380886 w 1059772"/>
                <a:gd name="connsiteY11" fmla="*/ 0 h 1474927"/>
                <a:gd name="connsiteX12" fmla="*/ 377203 w 1059772"/>
                <a:gd name="connsiteY12" fmla="*/ 355700 h 1474927"/>
                <a:gd name="connsiteX13" fmla="*/ 391936 w 1059772"/>
                <a:gd name="connsiteY13" fmla="*/ 357274 h 1474927"/>
                <a:gd name="connsiteX14" fmla="*/ 557350 w 1059772"/>
                <a:gd name="connsiteY14" fmla="*/ 420968 h 1474927"/>
                <a:gd name="connsiteX15" fmla="*/ 560026 w 1059772"/>
                <a:gd name="connsiteY15" fmla="*/ 422784 h 1474927"/>
                <a:gd name="connsiteX16" fmla="*/ 562800 w 1059772"/>
                <a:gd name="connsiteY16" fmla="*/ 422055 h 1474927"/>
                <a:gd name="connsiteX17" fmla="*/ 855642 w 1059772"/>
                <a:gd name="connsiteY17" fmla="*/ 432648 h 1474927"/>
                <a:gd name="connsiteX18" fmla="*/ 855383 w 1059772"/>
                <a:gd name="connsiteY18" fmla="*/ 433548 h 1474927"/>
                <a:gd name="connsiteX19" fmla="*/ 865821 w 1059772"/>
                <a:gd name="connsiteY19" fmla="*/ 436476 h 1474927"/>
                <a:gd name="connsiteX20" fmla="*/ 884762 w 1059772"/>
                <a:gd name="connsiteY20" fmla="*/ 446191 h 1474927"/>
                <a:gd name="connsiteX21" fmla="*/ 915874 w 1059772"/>
                <a:gd name="connsiteY21" fmla="*/ 591533 h 1474927"/>
                <a:gd name="connsiteX22" fmla="*/ 809366 w 1059772"/>
                <a:gd name="connsiteY22" fmla="*/ 637960 h 1474927"/>
                <a:gd name="connsiteX23" fmla="*/ 797403 w 1059772"/>
                <a:gd name="connsiteY23" fmla="*/ 634605 h 1474927"/>
                <a:gd name="connsiteX24" fmla="*/ 797313 w 1059772"/>
                <a:gd name="connsiteY24" fmla="*/ 634914 h 1474927"/>
                <a:gd name="connsiteX25" fmla="*/ 538290 w 1059772"/>
                <a:gd name="connsiteY25" fmla="*/ 648975 h 1474927"/>
                <a:gd name="connsiteX26" fmla="*/ 520853 w 1059772"/>
                <a:gd name="connsiteY26" fmla="*/ 657297 h 1474927"/>
                <a:gd name="connsiteX27" fmla="*/ 532491 w 1059772"/>
                <a:gd name="connsiteY27" fmla="*/ 680579 h 1474927"/>
                <a:gd name="connsiteX28" fmla="*/ 918445 w 1059772"/>
                <a:gd name="connsiteY28" fmla="*/ 903026 h 1474927"/>
                <a:gd name="connsiteX29" fmla="*/ 952321 w 1059772"/>
                <a:gd name="connsiteY29" fmla="*/ 900839 h 1474927"/>
                <a:gd name="connsiteX30" fmla="*/ 957900 w 1059772"/>
                <a:gd name="connsiteY30" fmla="*/ 899635 h 1474927"/>
                <a:gd name="connsiteX31" fmla="*/ 976238 w 1059772"/>
                <a:gd name="connsiteY31" fmla="*/ 899315 h 1474927"/>
                <a:gd name="connsiteX32" fmla="*/ 1059495 w 1059772"/>
                <a:gd name="connsiteY32" fmla="*/ 994131 h 1474927"/>
                <a:gd name="connsiteX33" fmla="*/ 980528 w 1059772"/>
                <a:gd name="connsiteY33" fmla="*/ 1074145 h 1474927"/>
                <a:gd name="connsiteX34" fmla="*/ 974021 w 1059772"/>
                <a:gd name="connsiteY34" fmla="*/ 1074259 h 1474927"/>
                <a:gd name="connsiteX35" fmla="*/ 974030 w 1059772"/>
                <a:gd name="connsiteY35" fmla="*/ 1074345 h 1474927"/>
                <a:gd name="connsiteX36" fmla="*/ 922140 w 1059772"/>
                <a:gd name="connsiteY36" fmla="*/ 1077695 h 1474927"/>
                <a:gd name="connsiteX37" fmla="*/ 870840 w 1059772"/>
                <a:gd name="connsiteY37" fmla="*/ 1076631 h 1474927"/>
                <a:gd name="connsiteX38" fmla="*/ 620068 w 1059772"/>
                <a:gd name="connsiteY38" fmla="*/ 1004179 h 1474927"/>
                <a:gd name="connsiteX39" fmla="*/ 589927 w 1059772"/>
                <a:gd name="connsiteY39" fmla="*/ 985601 h 1474927"/>
                <a:gd name="connsiteX40" fmla="*/ 616709 w 1059772"/>
                <a:gd name="connsiteY40" fmla="*/ 1010794 h 1474927"/>
                <a:gd name="connsiteX41" fmla="*/ 887630 w 1059772"/>
                <a:gd name="connsiteY41" fmla="*/ 1135475 h 1474927"/>
                <a:gd name="connsiteX42" fmla="*/ 887524 w 1059772"/>
                <a:gd name="connsiteY42" fmla="*/ 1136190 h 1474927"/>
                <a:gd name="connsiteX43" fmla="*/ 901527 w 1059772"/>
                <a:gd name="connsiteY43" fmla="*/ 1137555 h 1474927"/>
                <a:gd name="connsiteX44" fmla="*/ 979852 w 1059772"/>
                <a:gd name="connsiteY44" fmla="*/ 1230513 h 1474927"/>
                <a:gd name="connsiteX45" fmla="*/ 881757 w 1059772"/>
                <a:gd name="connsiteY45" fmla="*/ 1325397 h 1474927"/>
                <a:gd name="connsiteX46" fmla="*/ 861988 w 1059772"/>
                <a:gd name="connsiteY46" fmla="*/ 1323470 h 1474927"/>
                <a:gd name="connsiteX47" fmla="*/ 857645 w 1059772"/>
                <a:gd name="connsiteY47" fmla="*/ 1322166 h 1474927"/>
                <a:gd name="connsiteX48" fmla="*/ 800804 w 1059772"/>
                <a:gd name="connsiteY48" fmla="*/ 1311292 h 1474927"/>
                <a:gd name="connsiteX49" fmla="*/ 449600 w 1059772"/>
                <a:gd name="connsiteY49" fmla="*/ 1112994 h 1474927"/>
                <a:gd name="connsiteX50" fmla="*/ 432966 w 1059772"/>
                <a:gd name="connsiteY50" fmla="*/ 1094304 h 1474927"/>
                <a:gd name="connsiteX51" fmla="*/ 442381 w 1059772"/>
                <a:gd name="connsiteY51" fmla="*/ 1109267 h 1474927"/>
                <a:gd name="connsiteX52" fmla="*/ 634655 w 1059772"/>
                <a:gd name="connsiteY52" fmla="*/ 1281461 h 1474927"/>
                <a:gd name="connsiteX53" fmla="*/ 671306 w 1059772"/>
                <a:gd name="connsiteY53" fmla="*/ 1299015 h 1474927"/>
                <a:gd name="connsiteX54" fmla="*/ 680029 w 1059772"/>
                <a:gd name="connsiteY54" fmla="*/ 1301822 h 1474927"/>
                <a:gd name="connsiteX55" fmla="*/ 733112 w 1059772"/>
                <a:gd name="connsiteY55" fmla="*/ 1384834 h 1474927"/>
                <a:gd name="connsiteX56" fmla="*/ 646199 w 1059772"/>
                <a:gd name="connsiteY56" fmla="*/ 1474927 h 1474927"/>
                <a:gd name="connsiteX57" fmla="*/ 612368 w 1059772"/>
                <a:gd name="connsiteY57" fmla="*/ 1467847 h 1474927"/>
                <a:gd name="connsiteX58" fmla="*/ 608168 w 1059772"/>
                <a:gd name="connsiteY58" fmla="*/ 1465484 h 1474927"/>
                <a:gd name="connsiteX59" fmla="*/ 550918 w 1059772"/>
                <a:gd name="connsiteY59" fmla="*/ 1438063 h 1474927"/>
                <a:gd name="connsiteX60" fmla="*/ 272929 w 1059772"/>
                <a:gd name="connsiteY60" fmla="*/ 1173932 h 1474927"/>
                <a:gd name="connsiteX61" fmla="*/ 263877 w 1059772"/>
                <a:gd name="connsiteY61" fmla="*/ 1157287 h 1474927"/>
                <a:gd name="connsiteX62" fmla="*/ 260179 w 1059772"/>
                <a:gd name="connsiteY62" fmla="*/ 1155551 h 1474927"/>
                <a:gd name="connsiteX63" fmla="*/ 265380 w 1059772"/>
                <a:gd name="connsiteY63" fmla="*/ 1172505 h 1474927"/>
                <a:gd name="connsiteX64" fmla="*/ 294131 w 1059772"/>
                <a:gd name="connsiteY64" fmla="*/ 1241126 h 1474927"/>
                <a:gd name="connsiteX65" fmla="*/ 310035 w 1059772"/>
                <a:gd name="connsiteY65" fmla="*/ 1270334 h 1474927"/>
                <a:gd name="connsiteX66" fmla="*/ 312317 w 1059772"/>
                <a:gd name="connsiteY66" fmla="*/ 1273507 h 1474927"/>
                <a:gd name="connsiteX67" fmla="*/ 323049 w 1059772"/>
                <a:gd name="connsiteY67" fmla="*/ 1304475 h 1474927"/>
                <a:gd name="connsiteX68" fmla="*/ 255745 w 1059772"/>
                <a:gd name="connsiteY68" fmla="*/ 1397521 h 1474927"/>
                <a:gd name="connsiteX69" fmla="*/ 231749 w 1059772"/>
                <a:gd name="connsiteY69" fmla="*/ 1397180 h 1474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59772" h="1474927">
                  <a:moveTo>
                    <a:pt x="231749" y="1397180"/>
                  </a:moveTo>
                  <a:cubicBezTo>
                    <a:pt x="208484" y="1393171"/>
                    <a:pt x="188026" y="1378636"/>
                    <a:pt x="175907" y="1357888"/>
                  </a:cubicBezTo>
                  <a:lnTo>
                    <a:pt x="173033" y="1351656"/>
                  </a:lnTo>
                  <a:lnTo>
                    <a:pt x="151573" y="1312243"/>
                  </a:lnTo>
                  <a:cubicBezTo>
                    <a:pt x="101419" y="1211764"/>
                    <a:pt x="76186" y="1102601"/>
                    <a:pt x="75653" y="993482"/>
                  </a:cubicBezTo>
                  <a:cubicBezTo>
                    <a:pt x="76014" y="980326"/>
                    <a:pt x="76376" y="967171"/>
                    <a:pt x="76737" y="954015"/>
                  </a:cubicBezTo>
                  <a:lnTo>
                    <a:pt x="64179" y="928923"/>
                  </a:lnTo>
                  <a:cubicBezTo>
                    <a:pt x="48671" y="894441"/>
                    <a:pt x="35345" y="857229"/>
                    <a:pt x="24807" y="817899"/>
                  </a:cubicBezTo>
                  <a:cubicBezTo>
                    <a:pt x="-9683" y="689182"/>
                    <a:pt x="-6970" y="565189"/>
                    <a:pt x="25270" y="475100"/>
                  </a:cubicBezTo>
                  <a:lnTo>
                    <a:pt x="34629" y="452368"/>
                  </a:lnTo>
                  <a:cubicBezTo>
                    <a:pt x="46066" y="390055"/>
                    <a:pt x="100327" y="294570"/>
                    <a:pt x="144769" y="229286"/>
                  </a:cubicBezTo>
                  <a:cubicBezTo>
                    <a:pt x="189211" y="164002"/>
                    <a:pt x="283563" y="26639"/>
                    <a:pt x="380886" y="0"/>
                  </a:cubicBezTo>
                  <a:cubicBezTo>
                    <a:pt x="380854" y="174796"/>
                    <a:pt x="377235" y="180904"/>
                    <a:pt x="377203" y="355700"/>
                  </a:cubicBezTo>
                  <a:lnTo>
                    <a:pt x="391936" y="357274"/>
                  </a:lnTo>
                  <a:cubicBezTo>
                    <a:pt x="448424" y="365988"/>
                    <a:pt x="504719" y="387958"/>
                    <a:pt x="557350" y="420968"/>
                  </a:cubicBezTo>
                  <a:lnTo>
                    <a:pt x="560026" y="422784"/>
                  </a:lnTo>
                  <a:lnTo>
                    <a:pt x="562800" y="422055"/>
                  </a:lnTo>
                  <a:cubicBezTo>
                    <a:pt x="658635" y="401786"/>
                    <a:pt x="759166" y="404826"/>
                    <a:pt x="855642" y="432648"/>
                  </a:cubicBezTo>
                  <a:cubicBezTo>
                    <a:pt x="855556" y="432948"/>
                    <a:pt x="855469" y="433248"/>
                    <a:pt x="855383" y="433548"/>
                  </a:cubicBezTo>
                  <a:lnTo>
                    <a:pt x="865821" y="436476"/>
                  </a:lnTo>
                  <a:cubicBezTo>
                    <a:pt x="872325" y="439017"/>
                    <a:pt x="878671" y="442249"/>
                    <a:pt x="884762" y="446191"/>
                  </a:cubicBezTo>
                  <a:cubicBezTo>
                    <a:pt x="933487" y="477729"/>
                    <a:pt x="947416" y="542801"/>
                    <a:pt x="915874" y="591533"/>
                  </a:cubicBezTo>
                  <a:cubicBezTo>
                    <a:pt x="892217" y="628082"/>
                    <a:pt x="849701" y="645060"/>
                    <a:pt x="809366" y="637960"/>
                  </a:cubicBezTo>
                  <a:lnTo>
                    <a:pt x="797403" y="634605"/>
                  </a:lnTo>
                  <a:lnTo>
                    <a:pt x="797313" y="634914"/>
                  </a:lnTo>
                  <a:cubicBezTo>
                    <a:pt x="711039" y="610034"/>
                    <a:pt x="619792" y="615547"/>
                    <a:pt x="538290" y="648975"/>
                  </a:cubicBezTo>
                  <a:lnTo>
                    <a:pt x="520853" y="657297"/>
                  </a:lnTo>
                  <a:lnTo>
                    <a:pt x="532491" y="680579"/>
                  </a:lnTo>
                  <a:cubicBezTo>
                    <a:pt x="609196" y="819862"/>
                    <a:pt x="757783" y="906510"/>
                    <a:pt x="918445" y="903026"/>
                  </a:cubicBezTo>
                  <a:lnTo>
                    <a:pt x="952321" y="900839"/>
                  </a:lnTo>
                  <a:lnTo>
                    <a:pt x="957900" y="899635"/>
                  </a:lnTo>
                  <a:cubicBezTo>
                    <a:pt x="963871" y="898940"/>
                    <a:pt x="970005" y="898815"/>
                    <a:pt x="976238" y="899315"/>
                  </a:cubicBezTo>
                  <a:cubicBezTo>
                    <a:pt x="1026098" y="903314"/>
                    <a:pt x="1063374" y="945765"/>
                    <a:pt x="1059495" y="994131"/>
                  </a:cubicBezTo>
                  <a:cubicBezTo>
                    <a:pt x="1056100" y="1036452"/>
                    <a:pt x="1022322" y="1069279"/>
                    <a:pt x="980528" y="1074145"/>
                  </a:cubicBezTo>
                  <a:lnTo>
                    <a:pt x="974021" y="1074259"/>
                  </a:lnTo>
                  <a:cubicBezTo>
                    <a:pt x="974024" y="1074288"/>
                    <a:pt x="974027" y="1074316"/>
                    <a:pt x="974030" y="1074345"/>
                  </a:cubicBezTo>
                  <a:cubicBezTo>
                    <a:pt x="956660" y="1076213"/>
                    <a:pt x="939350" y="1077322"/>
                    <a:pt x="922140" y="1077695"/>
                  </a:cubicBezTo>
                  <a:cubicBezTo>
                    <a:pt x="904929" y="1078069"/>
                    <a:pt x="887817" y="1077706"/>
                    <a:pt x="870840" y="1076631"/>
                  </a:cubicBezTo>
                  <a:cubicBezTo>
                    <a:pt x="781714" y="1070989"/>
                    <a:pt x="696329" y="1045714"/>
                    <a:pt x="620068" y="1004179"/>
                  </a:cubicBezTo>
                  <a:lnTo>
                    <a:pt x="589927" y="985601"/>
                  </a:lnTo>
                  <a:lnTo>
                    <a:pt x="616709" y="1010794"/>
                  </a:lnTo>
                  <a:cubicBezTo>
                    <a:pt x="691447" y="1075707"/>
                    <a:pt x="784576" y="1120141"/>
                    <a:pt x="887630" y="1135475"/>
                  </a:cubicBezTo>
                  <a:cubicBezTo>
                    <a:pt x="887595" y="1135713"/>
                    <a:pt x="887559" y="1135952"/>
                    <a:pt x="887524" y="1136190"/>
                  </a:cubicBezTo>
                  <a:lnTo>
                    <a:pt x="901527" y="1137555"/>
                  </a:lnTo>
                  <a:cubicBezTo>
                    <a:pt x="946227" y="1146403"/>
                    <a:pt x="979852" y="1184659"/>
                    <a:pt x="979852" y="1230513"/>
                  </a:cubicBezTo>
                  <a:cubicBezTo>
                    <a:pt x="979852" y="1282916"/>
                    <a:pt x="935934" y="1325397"/>
                    <a:pt x="881757" y="1325397"/>
                  </a:cubicBezTo>
                  <a:cubicBezTo>
                    <a:pt x="874986" y="1325397"/>
                    <a:pt x="868374" y="1324733"/>
                    <a:pt x="861988" y="1323470"/>
                  </a:cubicBezTo>
                  <a:lnTo>
                    <a:pt x="857645" y="1322166"/>
                  </a:lnTo>
                  <a:lnTo>
                    <a:pt x="800804" y="1311292"/>
                  </a:lnTo>
                  <a:cubicBezTo>
                    <a:pt x="664639" y="1279345"/>
                    <a:pt x="543696" y="1209299"/>
                    <a:pt x="449600" y="1112994"/>
                  </a:cubicBezTo>
                  <a:lnTo>
                    <a:pt x="432966" y="1094304"/>
                  </a:lnTo>
                  <a:lnTo>
                    <a:pt x="442381" y="1109267"/>
                  </a:lnTo>
                  <a:cubicBezTo>
                    <a:pt x="490764" y="1179866"/>
                    <a:pt x="556024" y="1239476"/>
                    <a:pt x="634655" y="1281461"/>
                  </a:cubicBezTo>
                  <a:lnTo>
                    <a:pt x="671306" y="1299015"/>
                  </a:lnTo>
                  <a:lnTo>
                    <a:pt x="680029" y="1301822"/>
                  </a:lnTo>
                  <a:cubicBezTo>
                    <a:pt x="711223" y="1315499"/>
                    <a:pt x="733112" y="1347517"/>
                    <a:pt x="733112" y="1384834"/>
                  </a:cubicBezTo>
                  <a:cubicBezTo>
                    <a:pt x="733112" y="1434591"/>
                    <a:pt x="694199" y="1474927"/>
                    <a:pt x="646199" y="1474927"/>
                  </a:cubicBezTo>
                  <a:cubicBezTo>
                    <a:pt x="634198" y="1474927"/>
                    <a:pt x="622766" y="1472406"/>
                    <a:pt x="612368" y="1467847"/>
                  </a:cubicBezTo>
                  <a:lnTo>
                    <a:pt x="608168" y="1465484"/>
                  </a:lnTo>
                  <a:lnTo>
                    <a:pt x="550918" y="1438063"/>
                  </a:lnTo>
                  <a:cubicBezTo>
                    <a:pt x="433604" y="1375424"/>
                    <a:pt x="338735" y="1283204"/>
                    <a:pt x="272929" y="1173932"/>
                  </a:cubicBezTo>
                  <a:lnTo>
                    <a:pt x="263877" y="1157287"/>
                  </a:lnTo>
                  <a:lnTo>
                    <a:pt x="260179" y="1155551"/>
                  </a:lnTo>
                  <a:lnTo>
                    <a:pt x="265380" y="1172505"/>
                  </a:lnTo>
                  <a:cubicBezTo>
                    <a:pt x="273381" y="1195825"/>
                    <a:pt x="282963" y="1218752"/>
                    <a:pt x="294131" y="1241126"/>
                  </a:cubicBezTo>
                  <a:lnTo>
                    <a:pt x="310035" y="1270334"/>
                  </a:lnTo>
                  <a:lnTo>
                    <a:pt x="312317" y="1273507"/>
                  </a:lnTo>
                  <a:cubicBezTo>
                    <a:pt x="317704" y="1282729"/>
                    <a:pt x="321443" y="1293178"/>
                    <a:pt x="323049" y="1304475"/>
                  </a:cubicBezTo>
                  <a:cubicBezTo>
                    <a:pt x="329474" y="1349666"/>
                    <a:pt x="299341" y="1391323"/>
                    <a:pt x="255745" y="1397521"/>
                  </a:cubicBezTo>
                  <a:cubicBezTo>
                    <a:pt x="247571" y="1398683"/>
                    <a:pt x="239504" y="1398517"/>
                    <a:pt x="231749" y="139718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58A65C3E-86BA-4CB7-956A-51745F0DAD8C}"/>
                </a:ext>
              </a:extLst>
            </p:cNvPr>
            <p:cNvSpPr/>
            <p:nvPr/>
          </p:nvSpPr>
          <p:spPr bwMode="auto">
            <a:xfrm rot="2700000">
              <a:off x="3556718" y="1844959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D837CB6C-FFBD-4D54-A71A-01ECA9DD510D}"/>
              </a:ext>
            </a:extLst>
          </p:cNvPr>
          <p:cNvGrpSpPr/>
          <p:nvPr/>
        </p:nvGrpSpPr>
        <p:grpSpPr>
          <a:xfrm>
            <a:off x="845145" y="3916094"/>
            <a:ext cx="2456912" cy="2456910"/>
            <a:chOff x="129306" y="4293645"/>
            <a:chExt cx="2918694" cy="2918692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6F229706-153B-4E23-8E9F-7D3A19168844}"/>
                </a:ext>
              </a:extLst>
            </p:cNvPr>
            <p:cNvGrpSpPr/>
            <p:nvPr/>
          </p:nvGrpSpPr>
          <p:grpSpPr>
            <a:xfrm>
              <a:off x="129306" y="4293645"/>
              <a:ext cx="2918694" cy="2918692"/>
              <a:chOff x="794343" y="5628232"/>
              <a:chExt cx="2197518" cy="2197516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E60BC2E2-F1C2-4AF2-8061-76931BF29798}"/>
                  </a:ext>
                </a:extLst>
              </p:cNvPr>
              <p:cNvGrpSpPr/>
              <p:nvPr/>
            </p:nvGrpSpPr>
            <p:grpSpPr>
              <a:xfrm>
                <a:off x="794343" y="5628232"/>
                <a:ext cx="2197518" cy="2197516"/>
                <a:chOff x="5037175" y="2753925"/>
                <a:chExt cx="1629386" cy="1629384"/>
              </a:xfrm>
            </p:grpSpPr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28ED247B-17D9-40D9-9C73-7880CB1A8483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672D4D9F-0CCC-4711-845D-7510D6C56162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" name="円: 塗りつぶしなし 76">
                <a:extLst>
                  <a:ext uri="{FF2B5EF4-FFF2-40B4-BE49-F238E27FC236}">
                    <a16:creationId xmlns:a16="http://schemas.microsoft.com/office/drawing/2014/main" id="{8DB3D7CC-043A-449C-A769-60A18A0C174A}"/>
                  </a:ext>
                </a:extLst>
              </p:cNvPr>
              <p:cNvSpPr/>
              <p:nvPr/>
            </p:nvSpPr>
            <p:spPr bwMode="auto">
              <a:xfrm>
                <a:off x="847694" y="5677048"/>
                <a:ext cx="2098898" cy="2098898"/>
              </a:xfrm>
              <a:prstGeom prst="donut">
                <a:avLst>
                  <a:gd name="adj" fmla="val 533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144CA09A-FC25-4DEB-BB27-077503849872}"/>
                </a:ext>
              </a:extLst>
            </p:cNvPr>
            <p:cNvGrpSpPr/>
            <p:nvPr/>
          </p:nvGrpSpPr>
          <p:grpSpPr>
            <a:xfrm>
              <a:off x="691120" y="4994823"/>
              <a:ext cx="1795061" cy="1644259"/>
              <a:chOff x="3268743" y="3789974"/>
              <a:chExt cx="1550407" cy="1420158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BD53159D-9EA8-41FE-ABF4-AB186BEF39A4}"/>
                  </a:ext>
                </a:extLst>
              </p:cNvPr>
              <p:cNvGrpSpPr/>
              <p:nvPr/>
            </p:nvGrpSpPr>
            <p:grpSpPr>
              <a:xfrm rot="5400000">
                <a:off x="3385748" y="3776729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73E22BDF-EF1C-4E73-8625-E49F34A09327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74" name="フローチャート : 磁気ディスク 12">
                    <a:extLst>
                      <a:ext uri="{FF2B5EF4-FFF2-40B4-BE49-F238E27FC236}">
                        <a16:creationId xmlns:a16="http://schemas.microsoft.com/office/drawing/2014/main" id="{2572208B-5D8A-4F08-9DAC-469017AF98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円/楕円 13">
                    <a:extLst>
                      <a:ext uri="{FF2B5EF4-FFF2-40B4-BE49-F238E27FC236}">
                        <a16:creationId xmlns:a16="http://schemas.microsoft.com/office/drawing/2014/main" id="{9E6A66B8-B02D-435B-B5C0-4FA1EC0D1F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3" name="大波 6">
                  <a:extLst>
                    <a:ext uri="{FF2B5EF4-FFF2-40B4-BE49-F238E27FC236}">
                      <a16:creationId xmlns:a16="http://schemas.microsoft.com/office/drawing/2014/main" id="{60C9F10F-F52A-4F07-BBA6-11B054D60742}"/>
                    </a:ext>
                  </a:extLst>
                </p:cNvPr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D183ADCE-6372-4F42-8F25-4F7AA90783C0}"/>
                  </a:ext>
                </a:extLst>
              </p:cNvPr>
              <p:cNvGrpSpPr/>
              <p:nvPr/>
            </p:nvGrpSpPr>
            <p:grpSpPr>
              <a:xfrm>
                <a:off x="3429909" y="4272086"/>
                <a:ext cx="813866" cy="445197"/>
                <a:chOff x="2380190" y="1626022"/>
                <a:chExt cx="609873" cy="333610"/>
              </a:xfrm>
            </p:grpSpPr>
            <p:sp>
              <p:nvSpPr>
                <p:cNvPr id="69" name="アーチ 68">
                  <a:extLst>
                    <a:ext uri="{FF2B5EF4-FFF2-40B4-BE49-F238E27FC236}">
                      <a16:creationId xmlns:a16="http://schemas.microsoft.com/office/drawing/2014/main" id="{22AB540C-BF0C-431F-A576-2F155CE7FFC2}"/>
                    </a:ext>
                  </a:extLst>
                </p:cNvPr>
                <p:cNvSpPr/>
                <p:nvPr/>
              </p:nvSpPr>
              <p:spPr bwMode="auto">
                <a:xfrm>
                  <a:off x="2380190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アーチ 69">
                  <a:extLst>
                    <a:ext uri="{FF2B5EF4-FFF2-40B4-BE49-F238E27FC236}">
                      <a16:creationId xmlns:a16="http://schemas.microsoft.com/office/drawing/2014/main" id="{FBD701A7-F18C-4173-98B6-366F5470C249}"/>
                    </a:ext>
                  </a:extLst>
                </p:cNvPr>
                <p:cNvSpPr/>
                <p:nvPr/>
              </p:nvSpPr>
              <p:spPr bwMode="auto">
                <a:xfrm>
                  <a:off x="2751306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アーチ 70">
                  <a:extLst>
                    <a:ext uri="{FF2B5EF4-FFF2-40B4-BE49-F238E27FC236}">
                      <a16:creationId xmlns:a16="http://schemas.microsoft.com/office/drawing/2014/main" id="{F5F12C95-5053-4857-9BC9-4B1AD6568163}"/>
                    </a:ext>
                  </a:extLst>
                </p:cNvPr>
                <p:cNvSpPr/>
                <p:nvPr/>
              </p:nvSpPr>
              <p:spPr bwMode="auto">
                <a:xfrm rot="10800000">
                  <a:off x="2574193" y="1720875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" name="フローチャート : 記憶データ 4">
                <a:extLst>
                  <a:ext uri="{FF2B5EF4-FFF2-40B4-BE49-F238E27FC236}">
                    <a16:creationId xmlns:a16="http://schemas.microsoft.com/office/drawing/2014/main" id="{37E8B8CA-4ADA-41BB-96FA-28484D14F8DA}"/>
                  </a:ext>
                </a:extLst>
              </p:cNvPr>
              <p:cNvSpPr/>
              <p:nvPr/>
            </p:nvSpPr>
            <p:spPr bwMode="auto">
              <a:xfrm>
                <a:off x="3268743" y="3789974"/>
                <a:ext cx="1421073" cy="355533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BB5DE9C2-C811-455F-805D-17675BC27C9D}"/>
              </a:ext>
            </a:extLst>
          </p:cNvPr>
          <p:cNvGrpSpPr/>
          <p:nvPr/>
        </p:nvGrpSpPr>
        <p:grpSpPr>
          <a:xfrm>
            <a:off x="3766407" y="3896923"/>
            <a:ext cx="2456912" cy="2456910"/>
            <a:chOff x="2693807" y="3797592"/>
            <a:chExt cx="2918694" cy="2918692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C00CA2BE-BC6D-4E6D-BF38-0997EC6448D3}"/>
                </a:ext>
              </a:extLst>
            </p:cNvPr>
            <p:cNvGrpSpPr/>
            <p:nvPr/>
          </p:nvGrpSpPr>
          <p:grpSpPr>
            <a:xfrm>
              <a:off x="2693807" y="3797592"/>
              <a:ext cx="2918694" cy="2918692"/>
              <a:chOff x="794343" y="5628232"/>
              <a:chExt cx="2197518" cy="2197516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B4CEBADC-5C89-45C3-BD09-EDBC1EB00938}"/>
                  </a:ext>
                </a:extLst>
              </p:cNvPr>
              <p:cNvGrpSpPr/>
              <p:nvPr/>
            </p:nvGrpSpPr>
            <p:grpSpPr>
              <a:xfrm>
                <a:off x="794343" y="5628232"/>
                <a:ext cx="2197518" cy="2197516"/>
                <a:chOff x="5037175" y="2753925"/>
                <a:chExt cx="1629386" cy="1629384"/>
              </a:xfrm>
            </p:grpSpPr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53BAFADF-59CF-4256-B79C-C83CA42FDD68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AEE2AAE8-D29F-47EA-A046-A85A5F5BD9DE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3" name="円: 塗りつぶしなし 102">
                <a:extLst>
                  <a:ext uri="{FF2B5EF4-FFF2-40B4-BE49-F238E27FC236}">
                    <a16:creationId xmlns:a16="http://schemas.microsoft.com/office/drawing/2014/main" id="{23136E43-3CA8-4DE5-A860-BAC7E4897803}"/>
                  </a:ext>
                </a:extLst>
              </p:cNvPr>
              <p:cNvSpPr/>
              <p:nvPr/>
            </p:nvSpPr>
            <p:spPr bwMode="auto">
              <a:xfrm>
                <a:off x="847694" y="5677048"/>
                <a:ext cx="2098898" cy="2098898"/>
              </a:xfrm>
              <a:prstGeom prst="donut">
                <a:avLst>
                  <a:gd name="adj" fmla="val 533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7BCFF932-07C8-4689-A631-69BD22F77CDC}"/>
                </a:ext>
              </a:extLst>
            </p:cNvPr>
            <p:cNvGrpSpPr/>
            <p:nvPr/>
          </p:nvGrpSpPr>
          <p:grpSpPr>
            <a:xfrm>
              <a:off x="3282476" y="4532937"/>
              <a:ext cx="1712184" cy="1606303"/>
              <a:chOff x="5241370" y="3834050"/>
              <a:chExt cx="1490719" cy="1398533"/>
            </a:xfrm>
          </p:grpSpPr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BE62A0F4-C8F2-4D23-95C3-92844E55BF0E}"/>
                  </a:ext>
                </a:extLst>
              </p:cNvPr>
              <p:cNvGrpSpPr/>
              <p:nvPr/>
            </p:nvGrpSpPr>
            <p:grpSpPr>
              <a:xfrm rot="5400000">
                <a:off x="5287463" y="3787957"/>
                <a:ext cx="1398533" cy="1490719"/>
                <a:chOff x="4847590" y="2883485"/>
                <a:chExt cx="1398533" cy="1490719"/>
              </a:xfrm>
            </p:grpSpPr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D5432A01-803F-416B-B274-A68B91C6DDFA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113" name="フローチャート : 磁気ディスク 63">
                    <a:extLst>
                      <a:ext uri="{FF2B5EF4-FFF2-40B4-BE49-F238E27FC236}">
                        <a16:creationId xmlns:a16="http://schemas.microsoft.com/office/drawing/2014/main" id="{74F60D32-F486-4E9C-BACE-D7DFFA542F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円/楕円 64">
                    <a:extLst>
                      <a:ext uri="{FF2B5EF4-FFF2-40B4-BE49-F238E27FC236}">
                        <a16:creationId xmlns:a16="http://schemas.microsoft.com/office/drawing/2014/main" id="{407F946F-8877-4E50-B0F1-91EAE376A0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2" name="大波 6">
                  <a:extLst>
                    <a:ext uri="{FF2B5EF4-FFF2-40B4-BE49-F238E27FC236}">
                      <a16:creationId xmlns:a16="http://schemas.microsoft.com/office/drawing/2014/main" id="{F9621CEB-F186-46B3-9A79-026191F06A4C}"/>
                    </a:ext>
                  </a:extLst>
                </p:cNvPr>
                <p:cNvSpPr/>
                <p:nvPr/>
              </p:nvSpPr>
              <p:spPr bwMode="auto">
                <a:xfrm>
                  <a:off x="5920056" y="3226641"/>
                  <a:ext cx="326067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  <a:gd name="connsiteX0" fmla="*/ 0 w 303926"/>
                    <a:gd name="connsiteY0" fmla="*/ 29983 h 1039437"/>
                    <a:gd name="connsiteX1" fmla="*/ 303625 w 303926"/>
                    <a:gd name="connsiteY1" fmla="*/ 18553 h 1039437"/>
                    <a:gd name="connsiteX2" fmla="*/ 303926 w 303926"/>
                    <a:gd name="connsiteY2" fmla="*/ 939057 h 1039437"/>
                    <a:gd name="connsiteX3" fmla="*/ 303625 w 303926"/>
                    <a:gd name="connsiteY3" fmla="*/ 1010838 h 1039437"/>
                    <a:gd name="connsiteX4" fmla="*/ 9525 w 303926"/>
                    <a:gd name="connsiteY4" fmla="*/ 1010838 h 1039437"/>
                    <a:gd name="connsiteX0" fmla="*/ 0 w 325373"/>
                    <a:gd name="connsiteY0" fmla="*/ 29983 h 1039437"/>
                    <a:gd name="connsiteX1" fmla="*/ 303625 w 325373"/>
                    <a:gd name="connsiteY1" fmla="*/ 18553 h 1039437"/>
                    <a:gd name="connsiteX2" fmla="*/ 301386 w 325373"/>
                    <a:gd name="connsiteY2" fmla="*/ 730778 h 1039437"/>
                    <a:gd name="connsiteX3" fmla="*/ 303926 w 325373"/>
                    <a:gd name="connsiteY3" fmla="*/ 939057 h 1039437"/>
                    <a:gd name="connsiteX4" fmla="*/ 303625 w 325373"/>
                    <a:gd name="connsiteY4" fmla="*/ 1010838 h 1039437"/>
                    <a:gd name="connsiteX5" fmla="*/ 9525 w 325373"/>
                    <a:gd name="connsiteY5" fmla="*/ 1010838 h 1039437"/>
                    <a:gd name="connsiteX0" fmla="*/ 0 w 325373"/>
                    <a:gd name="connsiteY0" fmla="*/ 29983 h 1039437"/>
                    <a:gd name="connsiteX1" fmla="*/ 303625 w 325373"/>
                    <a:gd name="connsiteY1" fmla="*/ 18553 h 1039437"/>
                    <a:gd name="connsiteX2" fmla="*/ 301386 w 325373"/>
                    <a:gd name="connsiteY2" fmla="*/ 730778 h 1039437"/>
                    <a:gd name="connsiteX3" fmla="*/ 298844 w 325373"/>
                    <a:gd name="connsiteY3" fmla="*/ 832377 h 1039437"/>
                    <a:gd name="connsiteX4" fmla="*/ 303926 w 325373"/>
                    <a:gd name="connsiteY4" fmla="*/ 939057 h 1039437"/>
                    <a:gd name="connsiteX5" fmla="*/ 303625 w 325373"/>
                    <a:gd name="connsiteY5" fmla="*/ 1010838 h 1039437"/>
                    <a:gd name="connsiteX6" fmla="*/ 9525 w 325373"/>
                    <a:gd name="connsiteY6" fmla="*/ 1010838 h 1039437"/>
                    <a:gd name="connsiteX0" fmla="*/ 0 w 325373"/>
                    <a:gd name="connsiteY0" fmla="*/ 29983 h 1039437"/>
                    <a:gd name="connsiteX1" fmla="*/ 303625 w 325373"/>
                    <a:gd name="connsiteY1" fmla="*/ 18553 h 1039437"/>
                    <a:gd name="connsiteX2" fmla="*/ 301386 w 325373"/>
                    <a:gd name="connsiteY2" fmla="*/ 730778 h 1039437"/>
                    <a:gd name="connsiteX3" fmla="*/ 126124 w 325373"/>
                    <a:gd name="connsiteY3" fmla="*/ 834917 h 1039437"/>
                    <a:gd name="connsiteX4" fmla="*/ 303926 w 325373"/>
                    <a:gd name="connsiteY4" fmla="*/ 939057 h 1039437"/>
                    <a:gd name="connsiteX5" fmla="*/ 303625 w 325373"/>
                    <a:gd name="connsiteY5" fmla="*/ 1010838 h 1039437"/>
                    <a:gd name="connsiteX6" fmla="*/ 9525 w 325373"/>
                    <a:gd name="connsiteY6" fmla="*/ 1010838 h 1039437"/>
                    <a:gd name="connsiteX0" fmla="*/ 0 w 325373"/>
                    <a:gd name="connsiteY0" fmla="*/ 29983 h 1039437"/>
                    <a:gd name="connsiteX1" fmla="*/ 303625 w 325373"/>
                    <a:gd name="connsiteY1" fmla="*/ 18553 h 1039437"/>
                    <a:gd name="connsiteX2" fmla="*/ 301386 w 325373"/>
                    <a:gd name="connsiteY2" fmla="*/ 730778 h 1039437"/>
                    <a:gd name="connsiteX3" fmla="*/ 126124 w 325373"/>
                    <a:gd name="connsiteY3" fmla="*/ 834917 h 1039437"/>
                    <a:gd name="connsiteX4" fmla="*/ 303926 w 325373"/>
                    <a:gd name="connsiteY4" fmla="*/ 939057 h 1039437"/>
                    <a:gd name="connsiteX5" fmla="*/ 303625 w 325373"/>
                    <a:gd name="connsiteY5" fmla="*/ 1010838 h 1039437"/>
                    <a:gd name="connsiteX6" fmla="*/ 9525 w 325373"/>
                    <a:gd name="connsiteY6" fmla="*/ 1010838 h 1039437"/>
                    <a:gd name="connsiteX0" fmla="*/ 0 w 333368"/>
                    <a:gd name="connsiteY0" fmla="*/ 29983 h 1039437"/>
                    <a:gd name="connsiteX1" fmla="*/ 303625 w 333368"/>
                    <a:gd name="connsiteY1" fmla="*/ 18553 h 1039437"/>
                    <a:gd name="connsiteX2" fmla="*/ 321703 w 333368"/>
                    <a:gd name="connsiteY2" fmla="*/ 156737 h 1039437"/>
                    <a:gd name="connsiteX3" fmla="*/ 301386 w 333368"/>
                    <a:gd name="connsiteY3" fmla="*/ 730778 h 1039437"/>
                    <a:gd name="connsiteX4" fmla="*/ 126124 w 333368"/>
                    <a:gd name="connsiteY4" fmla="*/ 834917 h 1039437"/>
                    <a:gd name="connsiteX5" fmla="*/ 303926 w 333368"/>
                    <a:gd name="connsiteY5" fmla="*/ 939057 h 1039437"/>
                    <a:gd name="connsiteX6" fmla="*/ 303625 w 333368"/>
                    <a:gd name="connsiteY6" fmla="*/ 1010838 h 1039437"/>
                    <a:gd name="connsiteX7" fmla="*/ 9525 w 333368"/>
                    <a:gd name="connsiteY7" fmla="*/ 1010838 h 1039437"/>
                    <a:gd name="connsiteX0" fmla="*/ 0 w 333368"/>
                    <a:gd name="connsiteY0" fmla="*/ 29983 h 1039437"/>
                    <a:gd name="connsiteX1" fmla="*/ 303625 w 333368"/>
                    <a:gd name="connsiteY1" fmla="*/ 18553 h 1039437"/>
                    <a:gd name="connsiteX2" fmla="*/ 321703 w 333368"/>
                    <a:gd name="connsiteY2" fmla="*/ 156737 h 1039437"/>
                    <a:gd name="connsiteX3" fmla="*/ 316622 w 333368"/>
                    <a:gd name="connsiteY3" fmla="*/ 344698 h 1039437"/>
                    <a:gd name="connsiteX4" fmla="*/ 301386 w 333368"/>
                    <a:gd name="connsiteY4" fmla="*/ 730778 h 1039437"/>
                    <a:gd name="connsiteX5" fmla="*/ 126124 w 333368"/>
                    <a:gd name="connsiteY5" fmla="*/ 834917 h 1039437"/>
                    <a:gd name="connsiteX6" fmla="*/ 303926 w 333368"/>
                    <a:gd name="connsiteY6" fmla="*/ 939057 h 1039437"/>
                    <a:gd name="connsiteX7" fmla="*/ 303625 w 333368"/>
                    <a:gd name="connsiteY7" fmla="*/ 1010838 h 1039437"/>
                    <a:gd name="connsiteX8" fmla="*/ 9525 w 333368"/>
                    <a:gd name="connsiteY8" fmla="*/ 1010838 h 1039437"/>
                    <a:gd name="connsiteX0" fmla="*/ 0 w 333368"/>
                    <a:gd name="connsiteY0" fmla="*/ 29983 h 1039437"/>
                    <a:gd name="connsiteX1" fmla="*/ 303625 w 333368"/>
                    <a:gd name="connsiteY1" fmla="*/ 18553 h 1039437"/>
                    <a:gd name="connsiteX2" fmla="*/ 321703 w 333368"/>
                    <a:gd name="connsiteY2" fmla="*/ 156737 h 1039437"/>
                    <a:gd name="connsiteX3" fmla="*/ 316622 w 333368"/>
                    <a:gd name="connsiteY3" fmla="*/ 344698 h 1039437"/>
                    <a:gd name="connsiteX4" fmla="*/ 319161 w 333368"/>
                    <a:gd name="connsiteY4" fmla="*/ 471698 h 1039437"/>
                    <a:gd name="connsiteX5" fmla="*/ 301386 w 333368"/>
                    <a:gd name="connsiteY5" fmla="*/ 730778 h 1039437"/>
                    <a:gd name="connsiteX6" fmla="*/ 126124 w 333368"/>
                    <a:gd name="connsiteY6" fmla="*/ 834917 h 1039437"/>
                    <a:gd name="connsiteX7" fmla="*/ 303926 w 333368"/>
                    <a:gd name="connsiteY7" fmla="*/ 939057 h 1039437"/>
                    <a:gd name="connsiteX8" fmla="*/ 303625 w 333368"/>
                    <a:gd name="connsiteY8" fmla="*/ 1010838 h 1039437"/>
                    <a:gd name="connsiteX9" fmla="*/ 9525 w 333368"/>
                    <a:gd name="connsiteY9" fmla="*/ 1010838 h 1039437"/>
                    <a:gd name="connsiteX0" fmla="*/ 0 w 333368"/>
                    <a:gd name="connsiteY0" fmla="*/ 29983 h 1039437"/>
                    <a:gd name="connsiteX1" fmla="*/ 303625 w 333368"/>
                    <a:gd name="connsiteY1" fmla="*/ 18553 h 1039437"/>
                    <a:gd name="connsiteX2" fmla="*/ 321703 w 333368"/>
                    <a:gd name="connsiteY2" fmla="*/ 156737 h 1039437"/>
                    <a:gd name="connsiteX3" fmla="*/ 316622 w 333368"/>
                    <a:gd name="connsiteY3" fmla="*/ 344698 h 1039437"/>
                    <a:gd name="connsiteX4" fmla="*/ 319161 w 333368"/>
                    <a:gd name="connsiteY4" fmla="*/ 471698 h 1039437"/>
                    <a:gd name="connsiteX5" fmla="*/ 319161 w 333368"/>
                    <a:gd name="connsiteY5" fmla="*/ 591078 h 1039437"/>
                    <a:gd name="connsiteX6" fmla="*/ 301386 w 333368"/>
                    <a:gd name="connsiteY6" fmla="*/ 730778 h 1039437"/>
                    <a:gd name="connsiteX7" fmla="*/ 126124 w 333368"/>
                    <a:gd name="connsiteY7" fmla="*/ 834917 h 1039437"/>
                    <a:gd name="connsiteX8" fmla="*/ 303926 w 333368"/>
                    <a:gd name="connsiteY8" fmla="*/ 939057 h 1039437"/>
                    <a:gd name="connsiteX9" fmla="*/ 303625 w 333368"/>
                    <a:gd name="connsiteY9" fmla="*/ 1010838 h 1039437"/>
                    <a:gd name="connsiteX10" fmla="*/ 9525 w 333368"/>
                    <a:gd name="connsiteY10" fmla="*/ 1010838 h 1039437"/>
                    <a:gd name="connsiteX0" fmla="*/ 0 w 333368"/>
                    <a:gd name="connsiteY0" fmla="*/ 29983 h 1039437"/>
                    <a:gd name="connsiteX1" fmla="*/ 303625 w 333368"/>
                    <a:gd name="connsiteY1" fmla="*/ 18553 h 1039437"/>
                    <a:gd name="connsiteX2" fmla="*/ 321703 w 333368"/>
                    <a:gd name="connsiteY2" fmla="*/ 156737 h 1039437"/>
                    <a:gd name="connsiteX3" fmla="*/ 316622 w 333368"/>
                    <a:gd name="connsiteY3" fmla="*/ 344698 h 1039437"/>
                    <a:gd name="connsiteX4" fmla="*/ 319161 w 333368"/>
                    <a:gd name="connsiteY4" fmla="*/ 471698 h 1039437"/>
                    <a:gd name="connsiteX5" fmla="*/ 260744 w 333368"/>
                    <a:gd name="connsiteY5" fmla="*/ 591078 h 1039437"/>
                    <a:gd name="connsiteX6" fmla="*/ 301386 w 333368"/>
                    <a:gd name="connsiteY6" fmla="*/ 730778 h 1039437"/>
                    <a:gd name="connsiteX7" fmla="*/ 126124 w 333368"/>
                    <a:gd name="connsiteY7" fmla="*/ 834917 h 1039437"/>
                    <a:gd name="connsiteX8" fmla="*/ 303926 w 333368"/>
                    <a:gd name="connsiteY8" fmla="*/ 939057 h 1039437"/>
                    <a:gd name="connsiteX9" fmla="*/ 303625 w 333368"/>
                    <a:gd name="connsiteY9" fmla="*/ 1010838 h 1039437"/>
                    <a:gd name="connsiteX10" fmla="*/ 9525 w 333368"/>
                    <a:gd name="connsiteY10" fmla="*/ 1010838 h 1039437"/>
                    <a:gd name="connsiteX0" fmla="*/ 0 w 333368"/>
                    <a:gd name="connsiteY0" fmla="*/ 29983 h 1039437"/>
                    <a:gd name="connsiteX1" fmla="*/ 303625 w 333368"/>
                    <a:gd name="connsiteY1" fmla="*/ 18553 h 1039437"/>
                    <a:gd name="connsiteX2" fmla="*/ 321703 w 333368"/>
                    <a:gd name="connsiteY2" fmla="*/ 156737 h 1039437"/>
                    <a:gd name="connsiteX3" fmla="*/ 316622 w 333368"/>
                    <a:gd name="connsiteY3" fmla="*/ 344698 h 1039437"/>
                    <a:gd name="connsiteX4" fmla="*/ 319164 w 333368"/>
                    <a:gd name="connsiteY4" fmla="*/ 362478 h 1039437"/>
                    <a:gd name="connsiteX5" fmla="*/ 319161 w 333368"/>
                    <a:gd name="connsiteY5" fmla="*/ 471698 h 1039437"/>
                    <a:gd name="connsiteX6" fmla="*/ 260744 w 333368"/>
                    <a:gd name="connsiteY6" fmla="*/ 591078 h 1039437"/>
                    <a:gd name="connsiteX7" fmla="*/ 301386 w 333368"/>
                    <a:gd name="connsiteY7" fmla="*/ 730778 h 1039437"/>
                    <a:gd name="connsiteX8" fmla="*/ 126124 w 333368"/>
                    <a:gd name="connsiteY8" fmla="*/ 834917 h 1039437"/>
                    <a:gd name="connsiteX9" fmla="*/ 303926 w 333368"/>
                    <a:gd name="connsiteY9" fmla="*/ 939057 h 1039437"/>
                    <a:gd name="connsiteX10" fmla="*/ 303625 w 333368"/>
                    <a:gd name="connsiteY10" fmla="*/ 1010838 h 1039437"/>
                    <a:gd name="connsiteX11" fmla="*/ 9525 w 333368"/>
                    <a:gd name="connsiteY11" fmla="*/ 1010838 h 1039437"/>
                    <a:gd name="connsiteX0" fmla="*/ 0 w 333368"/>
                    <a:gd name="connsiteY0" fmla="*/ 29983 h 1039437"/>
                    <a:gd name="connsiteX1" fmla="*/ 303625 w 333368"/>
                    <a:gd name="connsiteY1" fmla="*/ 18553 h 1039437"/>
                    <a:gd name="connsiteX2" fmla="*/ 321703 w 333368"/>
                    <a:gd name="connsiteY2" fmla="*/ 156737 h 1039437"/>
                    <a:gd name="connsiteX3" fmla="*/ 126125 w 333368"/>
                    <a:gd name="connsiteY3" fmla="*/ 367558 h 1039437"/>
                    <a:gd name="connsiteX4" fmla="*/ 319164 w 333368"/>
                    <a:gd name="connsiteY4" fmla="*/ 362478 h 1039437"/>
                    <a:gd name="connsiteX5" fmla="*/ 319161 w 333368"/>
                    <a:gd name="connsiteY5" fmla="*/ 471698 h 1039437"/>
                    <a:gd name="connsiteX6" fmla="*/ 260744 w 333368"/>
                    <a:gd name="connsiteY6" fmla="*/ 591078 h 1039437"/>
                    <a:gd name="connsiteX7" fmla="*/ 301386 w 333368"/>
                    <a:gd name="connsiteY7" fmla="*/ 730778 h 1039437"/>
                    <a:gd name="connsiteX8" fmla="*/ 126124 w 333368"/>
                    <a:gd name="connsiteY8" fmla="*/ 834917 h 1039437"/>
                    <a:gd name="connsiteX9" fmla="*/ 303926 w 333368"/>
                    <a:gd name="connsiteY9" fmla="*/ 939057 h 1039437"/>
                    <a:gd name="connsiteX10" fmla="*/ 303625 w 333368"/>
                    <a:gd name="connsiteY10" fmla="*/ 1010838 h 1039437"/>
                    <a:gd name="connsiteX11" fmla="*/ 9525 w 333368"/>
                    <a:gd name="connsiteY11" fmla="*/ 1010838 h 1039437"/>
                    <a:gd name="connsiteX0" fmla="*/ 0 w 336012"/>
                    <a:gd name="connsiteY0" fmla="*/ 29983 h 1039437"/>
                    <a:gd name="connsiteX1" fmla="*/ 303625 w 336012"/>
                    <a:gd name="connsiteY1" fmla="*/ 18553 h 1039437"/>
                    <a:gd name="connsiteX2" fmla="*/ 319160 w 336012"/>
                    <a:gd name="connsiteY2" fmla="*/ 95778 h 1039437"/>
                    <a:gd name="connsiteX3" fmla="*/ 321703 w 336012"/>
                    <a:gd name="connsiteY3" fmla="*/ 156737 h 1039437"/>
                    <a:gd name="connsiteX4" fmla="*/ 126125 w 336012"/>
                    <a:gd name="connsiteY4" fmla="*/ 367558 h 1039437"/>
                    <a:gd name="connsiteX5" fmla="*/ 319164 w 336012"/>
                    <a:gd name="connsiteY5" fmla="*/ 362478 h 1039437"/>
                    <a:gd name="connsiteX6" fmla="*/ 319161 w 336012"/>
                    <a:gd name="connsiteY6" fmla="*/ 471698 h 1039437"/>
                    <a:gd name="connsiteX7" fmla="*/ 260744 w 336012"/>
                    <a:gd name="connsiteY7" fmla="*/ 591078 h 1039437"/>
                    <a:gd name="connsiteX8" fmla="*/ 301386 w 336012"/>
                    <a:gd name="connsiteY8" fmla="*/ 730778 h 1039437"/>
                    <a:gd name="connsiteX9" fmla="*/ 126124 w 336012"/>
                    <a:gd name="connsiteY9" fmla="*/ 834917 h 1039437"/>
                    <a:gd name="connsiteX10" fmla="*/ 303926 w 336012"/>
                    <a:gd name="connsiteY10" fmla="*/ 939057 h 1039437"/>
                    <a:gd name="connsiteX11" fmla="*/ 303625 w 336012"/>
                    <a:gd name="connsiteY11" fmla="*/ 1010838 h 1039437"/>
                    <a:gd name="connsiteX12" fmla="*/ 9525 w 336012"/>
                    <a:gd name="connsiteY12" fmla="*/ 1010838 h 1039437"/>
                    <a:gd name="connsiteX0" fmla="*/ 0 w 326067"/>
                    <a:gd name="connsiteY0" fmla="*/ 29983 h 1039437"/>
                    <a:gd name="connsiteX1" fmla="*/ 303625 w 326067"/>
                    <a:gd name="connsiteY1" fmla="*/ 18553 h 1039437"/>
                    <a:gd name="connsiteX2" fmla="*/ 194703 w 326067"/>
                    <a:gd name="connsiteY2" fmla="*/ 133878 h 1039437"/>
                    <a:gd name="connsiteX3" fmla="*/ 321703 w 326067"/>
                    <a:gd name="connsiteY3" fmla="*/ 156737 h 1039437"/>
                    <a:gd name="connsiteX4" fmla="*/ 126125 w 326067"/>
                    <a:gd name="connsiteY4" fmla="*/ 367558 h 1039437"/>
                    <a:gd name="connsiteX5" fmla="*/ 319164 w 326067"/>
                    <a:gd name="connsiteY5" fmla="*/ 362478 h 1039437"/>
                    <a:gd name="connsiteX6" fmla="*/ 319161 w 326067"/>
                    <a:gd name="connsiteY6" fmla="*/ 471698 h 1039437"/>
                    <a:gd name="connsiteX7" fmla="*/ 260744 w 326067"/>
                    <a:gd name="connsiteY7" fmla="*/ 591078 h 1039437"/>
                    <a:gd name="connsiteX8" fmla="*/ 301386 w 326067"/>
                    <a:gd name="connsiteY8" fmla="*/ 730778 h 1039437"/>
                    <a:gd name="connsiteX9" fmla="*/ 126124 w 326067"/>
                    <a:gd name="connsiteY9" fmla="*/ 834917 h 1039437"/>
                    <a:gd name="connsiteX10" fmla="*/ 303926 w 326067"/>
                    <a:gd name="connsiteY10" fmla="*/ 939057 h 1039437"/>
                    <a:gd name="connsiteX11" fmla="*/ 303625 w 326067"/>
                    <a:gd name="connsiteY11" fmla="*/ 1010838 h 1039437"/>
                    <a:gd name="connsiteX12" fmla="*/ 9525 w 326067"/>
                    <a:gd name="connsiteY12" fmla="*/ 1010838 h 1039437"/>
                    <a:gd name="connsiteX0" fmla="*/ 0 w 326067"/>
                    <a:gd name="connsiteY0" fmla="*/ 29983 h 1039437"/>
                    <a:gd name="connsiteX1" fmla="*/ 303625 w 326067"/>
                    <a:gd name="connsiteY1" fmla="*/ 18553 h 1039437"/>
                    <a:gd name="connsiteX2" fmla="*/ 194703 w 326067"/>
                    <a:gd name="connsiteY2" fmla="*/ 133878 h 1039437"/>
                    <a:gd name="connsiteX3" fmla="*/ 321703 w 326067"/>
                    <a:gd name="connsiteY3" fmla="*/ 156737 h 1039437"/>
                    <a:gd name="connsiteX4" fmla="*/ 126125 w 326067"/>
                    <a:gd name="connsiteY4" fmla="*/ 367558 h 1039437"/>
                    <a:gd name="connsiteX5" fmla="*/ 319164 w 326067"/>
                    <a:gd name="connsiteY5" fmla="*/ 362478 h 1039437"/>
                    <a:gd name="connsiteX6" fmla="*/ 319161 w 326067"/>
                    <a:gd name="connsiteY6" fmla="*/ 471698 h 1039437"/>
                    <a:gd name="connsiteX7" fmla="*/ 187084 w 326067"/>
                    <a:gd name="connsiteY7" fmla="*/ 560598 h 1039437"/>
                    <a:gd name="connsiteX8" fmla="*/ 301386 w 326067"/>
                    <a:gd name="connsiteY8" fmla="*/ 730778 h 1039437"/>
                    <a:gd name="connsiteX9" fmla="*/ 126124 w 326067"/>
                    <a:gd name="connsiteY9" fmla="*/ 834917 h 1039437"/>
                    <a:gd name="connsiteX10" fmla="*/ 303926 w 326067"/>
                    <a:gd name="connsiteY10" fmla="*/ 939057 h 1039437"/>
                    <a:gd name="connsiteX11" fmla="*/ 303625 w 326067"/>
                    <a:gd name="connsiteY11" fmla="*/ 1010838 h 1039437"/>
                    <a:gd name="connsiteX12" fmla="*/ 9525 w 326067"/>
                    <a:gd name="connsiteY12" fmla="*/ 1010838 h 1039437"/>
                    <a:gd name="connsiteX0" fmla="*/ 0 w 326067"/>
                    <a:gd name="connsiteY0" fmla="*/ 29983 h 1039437"/>
                    <a:gd name="connsiteX1" fmla="*/ 303625 w 326067"/>
                    <a:gd name="connsiteY1" fmla="*/ 18553 h 1039437"/>
                    <a:gd name="connsiteX2" fmla="*/ 194703 w 326067"/>
                    <a:gd name="connsiteY2" fmla="*/ 133878 h 1039437"/>
                    <a:gd name="connsiteX3" fmla="*/ 321703 w 326067"/>
                    <a:gd name="connsiteY3" fmla="*/ 156737 h 1039437"/>
                    <a:gd name="connsiteX4" fmla="*/ 126125 w 326067"/>
                    <a:gd name="connsiteY4" fmla="*/ 367558 h 1039437"/>
                    <a:gd name="connsiteX5" fmla="*/ 319164 w 326067"/>
                    <a:gd name="connsiteY5" fmla="*/ 362478 h 1039437"/>
                    <a:gd name="connsiteX6" fmla="*/ 319161 w 326067"/>
                    <a:gd name="connsiteY6" fmla="*/ 471698 h 1039437"/>
                    <a:gd name="connsiteX7" fmla="*/ 187084 w 326067"/>
                    <a:gd name="connsiteY7" fmla="*/ 560598 h 1039437"/>
                    <a:gd name="connsiteX8" fmla="*/ 301386 w 326067"/>
                    <a:gd name="connsiteY8" fmla="*/ 730778 h 1039437"/>
                    <a:gd name="connsiteX9" fmla="*/ 126124 w 326067"/>
                    <a:gd name="connsiteY9" fmla="*/ 834917 h 1039437"/>
                    <a:gd name="connsiteX10" fmla="*/ 303926 w 326067"/>
                    <a:gd name="connsiteY10" fmla="*/ 939057 h 1039437"/>
                    <a:gd name="connsiteX11" fmla="*/ 303625 w 326067"/>
                    <a:gd name="connsiteY11" fmla="*/ 1010838 h 1039437"/>
                    <a:gd name="connsiteX12" fmla="*/ 9525 w 326067"/>
                    <a:gd name="connsiteY12" fmla="*/ 1010838 h 1039437"/>
                    <a:gd name="connsiteX0" fmla="*/ 0 w 326067"/>
                    <a:gd name="connsiteY0" fmla="*/ 29983 h 1039437"/>
                    <a:gd name="connsiteX1" fmla="*/ 303625 w 326067"/>
                    <a:gd name="connsiteY1" fmla="*/ 18553 h 1039437"/>
                    <a:gd name="connsiteX2" fmla="*/ 194703 w 326067"/>
                    <a:gd name="connsiteY2" fmla="*/ 133878 h 1039437"/>
                    <a:gd name="connsiteX3" fmla="*/ 321703 w 326067"/>
                    <a:gd name="connsiteY3" fmla="*/ 156737 h 1039437"/>
                    <a:gd name="connsiteX4" fmla="*/ 126125 w 326067"/>
                    <a:gd name="connsiteY4" fmla="*/ 367558 h 1039437"/>
                    <a:gd name="connsiteX5" fmla="*/ 319164 w 326067"/>
                    <a:gd name="connsiteY5" fmla="*/ 362478 h 1039437"/>
                    <a:gd name="connsiteX6" fmla="*/ 319161 w 326067"/>
                    <a:gd name="connsiteY6" fmla="*/ 471698 h 1039437"/>
                    <a:gd name="connsiteX7" fmla="*/ 187084 w 326067"/>
                    <a:gd name="connsiteY7" fmla="*/ 560598 h 1039437"/>
                    <a:gd name="connsiteX8" fmla="*/ 301386 w 326067"/>
                    <a:gd name="connsiteY8" fmla="*/ 730778 h 1039437"/>
                    <a:gd name="connsiteX9" fmla="*/ 126124 w 326067"/>
                    <a:gd name="connsiteY9" fmla="*/ 834917 h 1039437"/>
                    <a:gd name="connsiteX10" fmla="*/ 303926 w 326067"/>
                    <a:gd name="connsiteY10" fmla="*/ 939057 h 1039437"/>
                    <a:gd name="connsiteX11" fmla="*/ 303625 w 326067"/>
                    <a:gd name="connsiteY11" fmla="*/ 1010838 h 1039437"/>
                    <a:gd name="connsiteX12" fmla="*/ 9525 w 326067"/>
                    <a:gd name="connsiteY12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26067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cubicBezTo>
                        <a:pt x="356818" y="29519"/>
                        <a:pt x="191690" y="110847"/>
                        <a:pt x="194703" y="133878"/>
                      </a:cubicBezTo>
                      <a:cubicBezTo>
                        <a:pt x="197716" y="156909"/>
                        <a:pt x="353876" y="111440"/>
                        <a:pt x="321703" y="156737"/>
                      </a:cubicBezTo>
                      <a:lnTo>
                        <a:pt x="126125" y="367558"/>
                      </a:lnTo>
                      <a:cubicBezTo>
                        <a:pt x="125278" y="403118"/>
                        <a:pt x="318741" y="341311"/>
                        <a:pt x="319164" y="362478"/>
                      </a:cubicBezTo>
                      <a:cubicBezTo>
                        <a:pt x="319587" y="383645"/>
                        <a:pt x="328474" y="434868"/>
                        <a:pt x="319161" y="471698"/>
                      </a:cubicBezTo>
                      <a:lnTo>
                        <a:pt x="187084" y="560598"/>
                      </a:lnTo>
                      <a:cubicBezTo>
                        <a:pt x="184122" y="603778"/>
                        <a:pt x="333559" y="690138"/>
                        <a:pt x="301386" y="730778"/>
                      </a:cubicBezTo>
                      <a:lnTo>
                        <a:pt x="126124" y="834917"/>
                      </a:lnTo>
                      <a:cubicBezTo>
                        <a:pt x="126547" y="869630"/>
                        <a:pt x="303129" y="909314"/>
                        <a:pt x="303926" y="939057"/>
                      </a:cubicBezTo>
                      <a:cubicBezTo>
                        <a:pt x="303826" y="962984"/>
                        <a:pt x="303725" y="986911"/>
                        <a:pt x="303625" y="1010838"/>
                      </a:cubicBez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8" name="アーチ 107">
                <a:extLst>
                  <a:ext uri="{FF2B5EF4-FFF2-40B4-BE49-F238E27FC236}">
                    <a16:creationId xmlns:a16="http://schemas.microsoft.com/office/drawing/2014/main" id="{61A0EDF3-0DBC-4D3C-8659-078CE02AB7B3}"/>
                  </a:ext>
                </a:extLst>
              </p:cNvPr>
              <p:cNvSpPr/>
              <p:nvPr/>
            </p:nvSpPr>
            <p:spPr bwMode="auto">
              <a:xfrm>
                <a:off x="5623686" y="4660650"/>
                <a:ext cx="318617" cy="318617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二等辺三角形 3">
                <a:extLst>
                  <a:ext uri="{FF2B5EF4-FFF2-40B4-BE49-F238E27FC236}">
                    <a16:creationId xmlns:a16="http://schemas.microsoft.com/office/drawing/2014/main" id="{DD7834A0-F6D5-41BC-A0E7-9B6F7F154DE8}"/>
                  </a:ext>
                </a:extLst>
              </p:cNvPr>
              <p:cNvSpPr/>
              <p:nvPr/>
            </p:nvSpPr>
            <p:spPr bwMode="auto">
              <a:xfrm rot="5400000">
                <a:off x="5378858" y="4201735"/>
                <a:ext cx="287133" cy="247528"/>
              </a:xfrm>
              <a:custGeom>
                <a:avLst/>
                <a:gdLst/>
                <a:ahLst/>
                <a:cxnLst/>
                <a:rect l="l" t="t" r="r" b="b"/>
                <a:pathLst>
                  <a:path w="574264" h="495055">
                    <a:moveTo>
                      <a:pt x="287132" y="0"/>
                    </a:moveTo>
                    <a:lnTo>
                      <a:pt x="574264" y="495055"/>
                    </a:lnTo>
                    <a:lnTo>
                      <a:pt x="485872" y="495055"/>
                    </a:lnTo>
                    <a:lnTo>
                      <a:pt x="287132" y="152400"/>
                    </a:lnTo>
                    <a:lnTo>
                      <a:pt x="88392" y="495055"/>
                    </a:lnTo>
                    <a:lnTo>
                      <a:pt x="0" y="49505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二等辺三角形 3">
                <a:extLst>
                  <a:ext uri="{FF2B5EF4-FFF2-40B4-BE49-F238E27FC236}">
                    <a16:creationId xmlns:a16="http://schemas.microsoft.com/office/drawing/2014/main" id="{5B6B8AD1-7BB4-463A-AB7D-D52BAC28D586}"/>
                  </a:ext>
                </a:extLst>
              </p:cNvPr>
              <p:cNvSpPr/>
              <p:nvPr/>
            </p:nvSpPr>
            <p:spPr bwMode="auto">
              <a:xfrm rot="16200000" flipH="1">
                <a:off x="5843163" y="4201737"/>
                <a:ext cx="287133" cy="247528"/>
              </a:xfrm>
              <a:custGeom>
                <a:avLst/>
                <a:gdLst/>
                <a:ahLst/>
                <a:cxnLst/>
                <a:rect l="l" t="t" r="r" b="b"/>
                <a:pathLst>
                  <a:path w="574264" h="495055">
                    <a:moveTo>
                      <a:pt x="287132" y="0"/>
                    </a:moveTo>
                    <a:lnTo>
                      <a:pt x="574264" y="495055"/>
                    </a:lnTo>
                    <a:lnTo>
                      <a:pt x="485872" y="495055"/>
                    </a:lnTo>
                    <a:lnTo>
                      <a:pt x="287132" y="152400"/>
                    </a:lnTo>
                    <a:lnTo>
                      <a:pt x="88392" y="495055"/>
                    </a:lnTo>
                    <a:lnTo>
                      <a:pt x="0" y="49505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A3582628-52C6-4B92-A11E-1AC184C2F05A}"/>
              </a:ext>
            </a:extLst>
          </p:cNvPr>
          <p:cNvGrpSpPr/>
          <p:nvPr/>
        </p:nvGrpSpPr>
        <p:grpSpPr>
          <a:xfrm>
            <a:off x="6721107" y="3907615"/>
            <a:ext cx="2456912" cy="2456910"/>
            <a:chOff x="6446714" y="3684459"/>
            <a:chExt cx="2918694" cy="2918692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330FD0F6-F683-4807-B34E-FAE1C0C3979C}"/>
                </a:ext>
              </a:extLst>
            </p:cNvPr>
            <p:cNvGrpSpPr/>
            <p:nvPr/>
          </p:nvGrpSpPr>
          <p:grpSpPr>
            <a:xfrm>
              <a:off x="6446714" y="3684459"/>
              <a:ext cx="2918694" cy="2918692"/>
              <a:chOff x="794343" y="5628232"/>
              <a:chExt cx="2197518" cy="2197516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438C01FC-44EA-47A7-B8FB-70D6618D8FE3}"/>
                  </a:ext>
                </a:extLst>
              </p:cNvPr>
              <p:cNvGrpSpPr/>
              <p:nvPr/>
            </p:nvGrpSpPr>
            <p:grpSpPr>
              <a:xfrm>
                <a:off x="794343" y="5628232"/>
                <a:ext cx="2197518" cy="2197516"/>
                <a:chOff x="5037175" y="2753925"/>
                <a:chExt cx="1629386" cy="1629384"/>
              </a:xfrm>
            </p:grpSpPr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0F3F21B7-F246-4077-9A8A-C4856764F131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E145AE35-801B-4D57-852A-11ACE1D06E54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4" name="円: 塗りつぶしなし 133">
                <a:extLst>
                  <a:ext uri="{FF2B5EF4-FFF2-40B4-BE49-F238E27FC236}">
                    <a16:creationId xmlns:a16="http://schemas.microsoft.com/office/drawing/2014/main" id="{4DD6C2AE-8F49-4D36-9A85-03621D2A36D8}"/>
                  </a:ext>
                </a:extLst>
              </p:cNvPr>
              <p:cNvSpPr/>
              <p:nvPr/>
            </p:nvSpPr>
            <p:spPr bwMode="auto">
              <a:xfrm>
                <a:off x="847694" y="5677048"/>
                <a:ext cx="2098898" cy="2098898"/>
              </a:xfrm>
              <a:prstGeom prst="donut">
                <a:avLst>
                  <a:gd name="adj" fmla="val 533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1176CB4B-4DB6-4D7F-961F-D4307A0FEA01}"/>
                </a:ext>
              </a:extLst>
            </p:cNvPr>
            <p:cNvGrpSpPr/>
            <p:nvPr/>
          </p:nvGrpSpPr>
          <p:grpSpPr>
            <a:xfrm>
              <a:off x="7781866" y="4346319"/>
              <a:ext cx="1138730" cy="1043066"/>
              <a:chOff x="3268743" y="3789974"/>
              <a:chExt cx="1550407" cy="1420158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5FCC5BB4-65F6-46F8-8201-887270F29263}"/>
                  </a:ext>
                </a:extLst>
              </p:cNvPr>
              <p:cNvGrpSpPr/>
              <p:nvPr/>
            </p:nvGrpSpPr>
            <p:grpSpPr>
              <a:xfrm rot="5400000">
                <a:off x="3385748" y="3776729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A94A9771-8900-40BC-B734-33E2351ABD89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131" name="フローチャート : 磁気ディスク 12">
                    <a:extLst>
                      <a:ext uri="{FF2B5EF4-FFF2-40B4-BE49-F238E27FC236}">
                        <a16:creationId xmlns:a16="http://schemas.microsoft.com/office/drawing/2014/main" id="{9C6E2B9B-656C-4C37-9EB8-607293226C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円/楕円 13">
                    <a:extLst>
                      <a:ext uri="{FF2B5EF4-FFF2-40B4-BE49-F238E27FC236}">
                        <a16:creationId xmlns:a16="http://schemas.microsoft.com/office/drawing/2014/main" id="{DD8AAC19-5824-4D03-B365-C363B9A9C5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0" name="大波 6">
                  <a:extLst>
                    <a:ext uri="{FF2B5EF4-FFF2-40B4-BE49-F238E27FC236}">
                      <a16:creationId xmlns:a16="http://schemas.microsoft.com/office/drawing/2014/main" id="{A03D360B-A47C-419C-9A7F-6CF4D0F0F062}"/>
                    </a:ext>
                  </a:extLst>
                </p:cNvPr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E1265BFA-78EC-45BE-B32F-CCF37A540DA5}"/>
                  </a:ext>
                </a:extLst>
              </p:cNvPr>
              <p:cNvGrpSpPr/>
              <p:nvPr/>
            </p:nvGrpSpPr>
            <p:grpSpPr>
              <a:xfrm>
                <a:off x="3429909" y="4272086"/>
                <a:ext cx="813866" cy="445197"/>
                <a:chOff x="2380190" y="1626022"/>
                <a:chExt cx="609873" cy="333610"/>
              </a:xfrm>
            </p:grpSpPr>
            <p:sp>
              <p:nvSpPr>
                <p:cNvPr id="126" name="アーチ 125">
                  <a:extLst>
                    <a:ext uri="{FF2B5EF4-FFF2-40B4-BE49-F238E27FC236}">
                      <a16:creationId xmlns:a16="http://schemas.microsoft.com/office/drawing/2014/main" id="{FEB23ECA-7C89-4A7D-A014-24E6213DE172}"/>
                    </a:ext>
                  </a:extLst>
                </p:cNvPr>
                <p:cNvSpPr/>
                <p:nvPr/>
              </p:nvSpPr>
              <p:spPr bwMode="auto">
                <a:xfrm>
                  <a:off x="2380190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アーチ 126">
                  <a:extLst>
                    <a:ext uri="{FF2B5EF4-FFF2-40B4-BE49-F238E27FC236}">
                      <a16:creationId xmlns:a16="http://schemas.microsoft.com/office/drawing/2014/main" id="{ED7AF39E-3F5A-4F90-8EBE-01532377C3C1}"/>
                    </a:ext>
                  </a:extLst>
                </p:cNvPr>
                <p:cNvSpPr/>
                <p:nvPr/>
              </p:nvSpPr>
              <p:spPr bwMode="auto">
                <a:xfrm>
                  <a:off x="2751306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アーチ 127">
                  <a:extLst>
                    <a:ext uri="{FF2B5EF4-FFF2-40B4-BE49-F238E27FC236}">
                      <a16:creationId xmlns:a16="http://schemas.microsoft.com/office/drawing/2014/main" id="{93B0985A-CE16-4CC0-B966-E9EFF4614C26}"/>
                    </a:ext>
                  </a:extLst>
                </p:cNvPr>
                <p:cNvSpPr/>
                <p:nvPr/>
              </p:nvSpPr>
              <p:spPr bwMode="auto">
                <a:xfrm rot="10800000">
                  <a:off x="2574193" y="1720875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5" name="フローチャート : 記憶データ 4">
                <a:extLst>
                  <a:ext uri="{FF2B5EF4-FFF2-40B4-BE49-F238E27FC236}">
                    <a16:creationId xmlns:a16="http://schemas.microsoft.com/office/drawing/2014/main" id="{F7278990-726F-41BA-93CD-E15B46F884AD}"/>
                  </a:ext>
                </a:extLst>
              </p:cNvPr>
              <p:cNvSpPr/>
              <p:nvPr/>
            </p:nvSpPr>
            <p:spPr bwMode="auto">
              <a:xfrm>
                <a:off x="3268743" y="3789974"/>
                <a:ext cx="1421073" cy="355533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F6D7FD45-EE9C-4A46-BA76-B5DA641E73A5}"/>
                </a:ext>
              </a:extLst>
            </p:cNvPr>
            <p:cNvGrpSpPr/>
            <p:nvPr/>
          </p:nvGrpSpPr>
          <p:grpSpPr>
            <a:xfrm rot="20538025">
              <a:off x="6810311" y="5362989"/>
              <a:ext cx="943912" cy="328811"/>
              <a:chOff x="7257983" y="2725773"/>
              <a:chExt cx="1359171" cy="473466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2D48EF99-107B-408B-8633-D8F295D59D6D}"/>
                  </a:ext>
                </a:extLst>
              </p:cNvPr>
              <p:cNvSpPr/>
              <p:nvPr/>
            </p:nvSpPr>
            <p:spPr>
              <a:xfrm>
                <a:off x="7257983" y="2725773"/>
                <a:ext cx="1203425" cy="473466"/>
              </a:xfrm>
              <a:custGeom>
                <a:avLst/>
                <a:gdLst>
                  <a:gd name="connsiteX0" fmla="*/ 160734 w 1203425"/>
                  <a:gd name="connsiteY0" fmla="*/ 0 h 473466"/>
                  <a:gd name="connsiteX1" fmla="*/ 179552 w 1203425"/>
                  <a:gd name="connsiteY1" fmla="*/ 2794 h 473466"/>
                  <a:gd name="connsiteX2" fmla="*/ 1203425 w 1203425"/>
                  <a:gd name="connsiteY2" fmla="*/ 2794 h 473466"/>
                  <a:gd name="connsiteX3" fmla="*/ 1203425 w 1203425"/>
                  <a:gd name="connsiteY3" fmla="*/ 472245 h 473466"/>
                  <a:gd name="connsiteX4" fmla="*/ 172640 w 1203425"/>
                  <a:gd name="connsiteY4" fmla="*/ 472245 h 473466"/>
                  <a:gd name="connsiteX5" fmla="*/ 172640 w 1203425"/>
                  <a:gd name="connsiteY5" fmla="*/ 471698 h 473466"/>
                  <a:gd name="connsiteX6" fmla="*/ 160734 w 1203425"/>
                  <a:gd name="connsiteY6" fmla="*/ 473466 h 473466"/>
                  <a:gd name="connsiteX7" fmla="*/ 0 w 1203425"/>
                  <a:gd name="connsiteY7" fmla="*/ 236733 h 473466"/>
                  <a:gd name="connsiteX8" fmla="*/ 160734 w 1203425"/>
                  <a:gd name="connsiteY8" fmla="*/ 0 h 473466"/>
                  <a:gd name="connsiteX0" fmla="*/ 160734 w 1203425"/>
                  <a:gd name="connsiteY0" fmla="*/ 0 h 473466"/>
                  <a:gd name="connsiteX1" fmla="*/ 1203425 w 1203425"/>
                  <a:gd name="connsiteY1" fmla="*/ 2794 h 473466"/>
                  <a:gd name="connsiteX2" fmla="*/ 1203425 w 1203425"/>
                  <a:gd name="connsiteY2" fmla="*/ 472245 h 473466"/>
                  <a:gd name="connsiteX3" fmla="*/ 172640 w 1203425"/>
                  <a:gd name="connsiteY3" fmla="*/ 472245 h 473466"/>
                  <a:gd name="connsiteX4" fmla="*/ 172640 w 1203425"/>
                  <a:gd name="connsiteY4" fmla="*/ 471698 h 473466"/>
                  <a:gd name="connsiteX5" fmla="*/ 160734 w 1203425"/>
                  <a:gd name="connsiteY5" fmla="*/ 473466 h 473466"/>
                  <a:gd name="connsiteX6" fmla="*/ 0 w 1203425"/>
                  <a:gd name="connsiteY6" fmla="*/ 236733 h 473466"/>
                  <a:gd name="connsiteX7" fmla="*/ 160734 w 1203425"/>
                  <a:gd name="connsiteY7" fmla="*/ 0 h 473466"/>
                  <a:gd name="connsiteX0" fmla="*/ 160734 w 1203425"/>
                  <a:gd name="connsiteY0" fmla="*/ 0 h 473466"/>
                  <a:gd name="connsiteX1" fmla="*/ 1203425 w 1203425"/>
                  <a:gd name="connsiteY1" fmla="*/ 2794 h 473466"/>
                  <a:gd name="connsiteX2" fmla="*/ 1203425 w 1203425"/>
                  <a:gd name="connsiteY2" fmla="*/ 472245 h 473466"/>
                  <a:gd name="connsiteX3" fmla="*/ 172640 w 1203425"/>
                  <a:gd name="connsiteY3" fmla="*/ 472245 h 473466"/>
                  <a:gd name="connsiteX4" fmla="*/ 160734 w 1203425"/>
                  <a:gd name="connsiteY4" fmla="*/ 473466 h 473466"/>
                  <a:gd name="connsiteX5" fmla="*/ 0 w 1203425"/>
                  <a:gd name="connsiteY5" fmla="*/ 236733 h 473466"/>
                  <a:gd name="connsiteX6" fmla="*/ 160734 w 1203425"/>
                  <a:gd name="connsiteY6" fmla="*/ 0 h 473466"/>
                  <a:gd name="connsiteX0" fmla="*/ 160734 w 1203425"/>
                  <a:gd name="connsiteY0" fmla="*/ 0 h 473466"/>
                  <a:gd name="connsiteX1" fmla="*/ 1203425 w 1203425"/>
                  <a:gd name="connsiteY1" fmla="*/ 2794 h 473466"/>
                  <a:gd name="connsiteX2" fmla="*/ 1203425 w 1203425"/>
                  <a:gd name="connsiteY2" fmla="*/ 472245 h 473466"/>
                  <a:gd name="connsiteX3" fmla="*/ 160734 w 1203425"/>
                  <a:gd name="connsiteY3" fmla="*/ 473466 h 473466"/>
                  <a:gd name="connsiteX4" fmla="*/ 0 w 1203425"/>
                  <a:gd name="connsiteY4" fmla="*/ 236733 h 473466"/>
                  <a:gd name="connsiteX5" fmla="*/ 160734 w 1203425"/>
                  <a:gd name="connsiteY5" fmla="*/ 0 h 473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3425" h="473466">
                    <a:moveTo>
                      <a:pt x="160734" y="0"/>
                    </a:moveTo>
                    <a:lnTo>
                      <a:pt x="1203425" y="2794"/>
                    </a:lnTo>
                    <a:lnTo>
                      <a:pt x="1203425" y="472245"/>
                    </a:lnTo>
                    <a:lnTo>
                      <a:pt x="160734" y="473466"/>
                    </a:lnTo>
                    <a:cubicBezTo>
                      <a:pt x="71963" y="473466"/>
                      <a:pt x="0" y="367477"/>
                      <a:pt x="0" y="236733"/>
                    </a:cubicBezTo>
                    <a:cubicBezTo>
                      <a:pt x="0" y="105989"/>
                      <a:pt x="71963" y="0"/>
                      <a:pt x="160734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54E45CBB-C3EA-47B4-BB41-7FC7CA986015}"/>
                  </a:ext>
                </a:extLst>
              </p:cNvPr>
              <p:cNvSpPr/>
              <p:nvPr/>
            </p:nvSpPr>
            <p:spPr>
              <a:xfrm>
                <a:off x="8295686" y="2725774"/>
                <a:ext cx="321468" cy="473465"/>
              </a:xfrm>
              <a:prstGeom prst="ellipse">
                <a:avLst/>
              </a:prstGeom>
              <a:solidFill>
                <a:srgbClr val="DDDDD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3F6EE81C-DBE2-4AB9-A574-0593C38D1146}"/>
                  </a:ext>
                </a:extLst>
              </p:cNvPr>
              <p:cNvSpPr/>
              <p:nvPr/>
            </p:nvSpPr>
            <p:spPr>
              <a:xfrm>
                <a:off x="8330950" y="2763702"/>
                <a:ext cx="256881" cy="397612"/>
              </a:xfrm>
              <a:prstGeom prst="ellipse">
                <a:avLst/>
              </a:prstGeom>
              <a:gradFill flip="none" rotWithShape="1">
                <a:gsLst>
                  <a:gs pos="0">
                    <a:srgbClr val="DDDDDD">
                      <a:shade val="30000"/>
                      <a:satMod val="115000"/>
                    </a:srgbClr>
                  </a:gs>
                  <a:gs pos="50000">
                    <a:srgbClr val="DDDDDD">
                      <a:shade val="67500"/>
                      <a:satMod val="115000"/>
                    </a:srgbClr>
                  </a:gs>
                  <a:gs pos="100000">
                    <a:srgbClr val="DDDDDD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3" name="矢印: 環状 142">
              <a:extLst>
                <a:ext uri="{FF2B5EF4-FFF2-40B4-BE49-F238E27FC236}">
                  <a16:creationId xmlns:a16="http://schemas.microsoft.com/office/drawing/2014/main" id="{B6351D55-A6D1-49E0-B227-BDD3BD50034E}"/>
                </a:ext>
              </a:extLst>
            </p:cNvPr>
            <p:cNvSpPr/>
            <p:nvPr/>
          </p:nvSpPr>
          <p:spPr>
            <a:xfrm>
              <a:off x="6712211" y="3967163"/>
              <a:ext cx="2398434" cy="2398434"/>
            </a:xfrm>
            <a:prstGeom prst="circularArrow">
              <a:avLst>
                <a:gd name="adj1" fmla="val 6237"/>
                <a:gd name="adj2" fmla="val 1754080"/>
                <a:gd name="adj3" fmla="val 5843875"/>
                <a:gd name="adj4" fmla="val 380548"/>
                <a:gd name="adj5" fmla="val 85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4" name="矢印: 環状 143">
              <a:extLst>
                <a:ext uri="{FF2B5EF4-FFF2-40B4-BE49-F238E27FC236}">
                  <a16:creationId xmlns:a16="http://schemas.microsoft.com/office/drawing/2014/main" id="{364F2D61-411A-428A-9E17-A2E1992BF5A3}"/>
                </a:ext>
              </a:extLst>
            </p:cNvPr>
            <p:cNvSpPr/>
            <p:nvPr/>
          </p:nvSpPr>
          <p:spPr>
            <a:xfrm>
              <a:off x="6712211" y="3967163"/>
              <a:ext cx="2398434" cy="2398434"/>
            </a:xfrm>
            <a:prstGeom prst="circularArrow">
              <a:avLst>
                <a:gd name="adj1" fmla="val 6152"/>
                <a:gd name="adj2" fmla="val 1754080"/>
                <a:gd name="adj3" fmla="val 15255682"/>
                <a:gd name="adj4" fmla="val 10375255"/>
                <a:gd name="adj5" fmla="val 85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40948B60-1664-4761-A5E7-9FFBB1710C27}"/>
              </a:ext>
            </a:extLst>
          </p:cNvPr>
          <p:cNvGrpSpPr/>
          <p:nvPr/>
        </p:nvGrpSpPr>
        <p:grpSpPr>
          <a:xfrm>
            <a:off x="829104" y="981075"/>
            <a:ext cx="2371768" cy="2371766"/>
            <a:chOff x="-3285015" y="848407"/>
            <a:chExt cx="2817547" cy="2817544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78834A6D-E275-490F-8C2C-AD9D90816FC2}"/>
                </a:ext>
              </a:extLst>
            </p:cNvPr>
            <p:cNvGrpSpPr/>
            <p:nvPr/>
          </p:nvGrpSpPr>
          <p:grpSpPr>
            <a:xfrm>
              <a:off x="-3285015" y="848407"/>
              <a:ext cx="2817547" cy="2817544"/>
              <a:chOff x="7944476" y="4823836"/>
              <a:chExt cx="1629386" cy="1629384"/>
            </a:xfrm>
          </p:grpSpPr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D9DCC399-00AA-495F-A2FF-4C68FF0F62E2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7ED01F96-7E13-409A-93C0-6DCB8DAEC9EE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80" name="グループ化 179">
                    <a:extLst>
                      <a:ext uri="{FF2B5EF4-FFF2-40B4-BE49-F238E27FC236}">
                        <a16:creationId xmlns:a16="http://schemas.microsoft.com/office/drawing/2014/main" id="{7676280C-EDCC-48F1-8345-8E2E4B86C922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82" name="楕円 181">
                      <a:extLst>
                        <a:ext uri="{FF2B5EF4-FFF2-40B4-BE49-F238E27FC236}">
                          <a16:creationId xmlns:a16="http://schemas.microsoft.com/office/drawing/2014/main" id="{C7778923-C840-4B46-B3F4-5BC649709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" name="楕円 182">
                      <a:extLst>
                        <a:ext uri="{FF2B5EF4-FFF2-40B4-BE49-F238E27FC236}">
                          <a16:creationId xmlns:a16="http://schemas.microsoft.com/office/drawing/2014/main" id="{E04FD1A3-0B2E-4DD4-9DF9-7891D93A11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81" name="&quot;禁止&quot;マーク 180">
                    <a:extLst>
                      <a:ext uri="{FF2B5EF4-FFF2-40B4-BE49-F238E27FC236}">
                        <a16:creationId xmlns:a16="http://schemas.microsoft.com/office/drawing/2014/main" id="{7F077F6E-7AC8-4001-AB17-1F5D109839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9" name="&quot;禁止&quot;マーク 178">
                  <a:extLst>
                    <a:ext uri="{FF2B5EF4-FFF2-40B4-BE49-F238E27FC236}">
                      <a16:creationId xmlns:a16="http://schemas.microsoft.com/office/drawing/2014/main" id="{EC9477BA-EEB6-496C-A093-2CD83CBE1714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77" name="&quot;禁止&quot;マーク 176">
                <a:extLst>
                  <a:ext uri="{FF2B5EF4-FFF2-40B4-BE49-F238E27FC236}">
                    <a16:creationId xmlns:a16="http://schemas.microsoft.com/office/drawing/2014/main" id="{C49CACFE-158E-4675-BF16-0916CD07365A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EE1BF26B-7698-45CC-8CD4-DCE95730F6DD}"/>
                </a:ext>
              </a:extLst>
            </p:cNvPr>
            <p:cNvGrpSpPr/>
            <p:nvPr/>
          </p:nvGrpSpPr>
          <p:grpSpPr>
            <a:xfrm>
              <a:off x="-2834911" y="1459900"/>
              <a:ext cx="1906790" cy="1447054"/>
              <a:chOff x="3670300" y="2436460"/>
              <a:chExt cx="2553376" cy="1937744"/>
            </a:xfrm>
          </p:grpSpPr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AE4C1421-F5B2-4FE2-9212-024A214BEA3A}"/>
                  </a:ext>
                </a:extLst>
              </p:cNvPr>
              <p:cNvGrpSpPr/>
              <p:nvPr/>
            </p:nvGrpSpPr>
            <p:grpSpPr>
              <a:xfrm>
                <a:off x="4301616" y="2436460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174" name="フローチャート : 磁気ディスク 55">
                  <a:extLst>
                    <a:ext uri="{FF2B5EF4-FFF2-40B4-BE49-F238E27FC236}">
                      <a16:creationId xmlns:a16="http://schemas.microsoft.com/office/drawing/2014/main" id="{4149AC28-D957-477D-99E6-95058037B9B3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円/楕円 56">
                  <a:extLst>
                    <a:ext uri="{FF2B5EF4-FFF2-40B4-BE49-F238E27FC236}">
                      <a16:creationId xmlns:a16="http://schemas.microsoft.com/office/drawing/2014/main" id="{6C153111-6E80-430C-A580-42AEA8B565CA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B4F10E2D-E357-4739-B847-6DC31A10F890}"/>
                  </a:ext>
                </a:extLst>
              </p:cNvPr>
              <p:cNvGrpSpPr/>
              <p:nvPr/>
            </p:nvGrpSpPr>
            <p:grpSpPr>
              <a:xfrm>
                <a:off x="4847590" y="2883485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EC93FA90-9BAB-4CA6-A804-D96E5CB523ED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172" name="フローチャート : 磁気ディスク 53">
                    <a:extLst>
                      <a:ext uri="{FF2B5EF4-FFF2-40B4-BE49-F238E27FC236}">
                        <a16:creationId xmlns:a16="http://schemas.microsoft.com/office/drawing/2014/main" id="{81D88032-C63B-4272-91A8-BDFC1BB562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円/楕円 54">
                    <a:extLst>
                      <a:ext uri="{FF2B5EF4-FFF2-40B4-BE49-F238E27FC236}">
                        <a16:creationId xmlns:a16="http://schemas.microsoft.com/office/drawing/2014/main" id="{03F6CB1C-C3C4-429A-AD23-C7912DEC53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1" name="大波 6">
                  <a:extLst>
                    <a:ext uri="{FF2B5EF4-FFF2-40B4-BE49-F238E27FC236}">
                      <a16:creationId xmlns:a16="http://schemas.microsoft.com/office/drawing/2014/main" id="{79B2C312-D81F-4FE1-B5FD-71D17A2BA159}"/>
                    </a:ext>
                  </a:extLst>
                </p:cNvPr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4CC9920C-2296-425F-BF73-48DB31F172C7}"/>
                  </a:ext>
                </a:extLst>
              </p:cNvPr>
              <p:cNvGrpSpPr/>
              <p:nvPr/>
            </p:nvGrpSpPr>
            <p:grpSpPr>
              <a:xfrm>
                <a:off x="3670300" y="2883485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168" name="フローチャート : 磁気ディスク 49">
                  <a:extLst>
                    <a:ext uri="{FF2B5EF4-FFF2-40B4-BE49-F238E27FC236}">
                      <a16:creationId xmlns:a16="http://schemas.microsoft.com/office/drawing/2014/main" id="{BE46EA9F-C2EE-473F-A6C2-157BD6C740A2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円/楕円 50">
                  <a:extLst>
                    <a:ext uri="{FF2B5EF4-FFF2-40B4-BE49-F238E27FC236}">
                      <a16:creationId xmlns:a16="http://schemas.microsoft.com/office/drawing/2014/main" id="{681B3CEB-7643-4602-8CBA-D712B5123FE0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9" name="正方形/長方形 148">
              <a:extLst>
                <a:ext uri="{FF2B5EF4-FFF2-40B4-BE49-F238E27FC236}">
                  <a16:creationId xmlns:a16="http://schemas.microsoft.com/office/drawing/2014/main" id="{3E07E8C0-2223-4797-AB5F-8C0E76707B4E}"/>
                </a:ext>
              </a:extLst>
            </p:cNvPr>
            <p:cNvSpPr/>
            <p:nvPr/>
          </p:nvSpPr>
          <p:spPr bwMode="auto">
            <a:xfrm rot="2700000">
              <a:off x="-3168317" y="2189691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211BF885-BD39-4890-B2AB-7C73975FA2A0}"/>
              </a:ext>
            </a:extLst>
          </p:cNvPr>
          <p:cNvSpPr txBox="1"/>
          <p:nvPr/>
        </p:nvSpPr>
        <p:spPr>
          <a:xfrm>
            <a:off x="665321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トイレットペーパーありません</a:t>
            </a: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49808314-F184-4EC5-8AAD-D9E3900ADD57}"/>
              </a:ext>
            </a:extLst>
          </p:cNvPr>
          <p:cNvSpPr txBox="1"/>
          <p:nvPr/>
        </p:nvSpPr>
        <p:spPr>
          <a:xfrm>
            <a:off x="6574415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交換して下さい</a:t>
            </a:r>
          </a:p>
        </p:txBody>
      </p:sp>
      <p:sp>
        <p:nvSpPr>
          <p:cNvPr id="188" name="テキスト ボックス 187">
            <a:extLst>
              <a:ext uri="{FF2B5EF4-FFF2-40B4-BE49-F238E27FC236}">
                <a16:creationId xmlns:a16="http://schemas.microsoft.com/office/drawing/2014/main" id="{5BA2676B-039B-4B0C-8DB6-99817E36A63E}"/>
              </a:ext>
            </a:extLst>
          </p:cNvPr>
          <p:cNvSpPr txBox="1"/>
          <p:nvPr/>
        </p:nvSpPr>
        <p:spPr>
          <a:xfrm>
            <a:off x="665321" y="6444437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きれいに使おう</a:t>
            </a:r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74E22E4B-59F7-4E51-9853-C00307CC4ADA}"/>
              </a:ext>
            </a:extLst>
          </p:cNvPr>
          <p:cNvSpPr txBox="1"/>
          <p:nvPr/>
        </p:nvSpPr>
        <p:spPr>
          <a:xfrm>
            <a:off x="3569618" y="6417970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大切に使おう</a:t>
            </a: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1E76DF14-5787-4C3C-BCD9-45DDC4ACFF74}"/>
              </a:ext>
            </a:extLst>
          </p:cNvPr>
          <p:cNvSpPr txBox="1"/>
          <p:nvPr/>
        </p:nvSpPr>
        <p:spPr>
          <a:xfrm>
            <a:off x="3606929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持ち出し禁止</a:t>
            </a:r>
          </a:p>
        </p:txBody>
      </p: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52842D91-D7C1-4037-B40E-E7E1EAED62FA}"/>
              </a:ext>
            </a:extLst>
          </p:cNvPr>
          <p:cNvSpPr txBox="1"/>
          <p:nvPr/>
        </p:nvSpPr>
        <p:spPr>
          <a:xfrm>
            <a:off x="6574415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持ち帰り禁止</a:t>
            </a:r>
          </a:p>
        </p:txBody>
      </p: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782374EF-3250-4E20-B96D-EB4ECCE9630B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トイレットペーパーに関するマーク</a:t>
            </a:r>
          </a:p>
        </p:txBody>
      </p:sp>
    </p:spTree>
    <p:extLst>
      <p:ext uri="{BB962C8B-B14F-4D97-AF65-F5344CB8AC3E}">
        <p14:creationId xmlns:p14="http://schemas.microsoft.com/office/powerpoint/2010/main" val="1296050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19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pptxh79_トイレットペーパーに関するマーク</dc:title>
  <dc:subject>pptxh79_トイレットペーパーに関するマーク</dc:subject>
  <dc:creator>でじけろお</dc:creator>
  <cp:revision>1</cp:revision>
  <dcterms:created xsi:type="dcterms:W3CDTF">2018-05-20T00:31:01Z</dcterms:created>
  <dcterms:modified xsi:type="dcterms:W3CDTF">2021-06-28T05:35:41Z</dcterms:modified>
  <cp:version>1</cp:version>
</cp:coreProperties>
</file>